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6"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6858000" cx="12192000"/>
  <p:notesSz cx="6858000" cy="9144000"/>
  <p:embeddedFontLst>
    <p:embeddedFont>
      <p:font typeface="Corbel"/>
      <p:regular r:id="rId30"/>
      <p:bold r:id="rId31"/>
      <p:italic r:id="rId32"/>
      <p:boldItalic r:id="rId33"/>
    </p:embeddedFont>
    <p:embeddedFont>
      <p:font typeface="Oswald"/>
      <p:regular r:id="rId34"/>
      <p:bold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orbel-bold.fntdata"/><Relationship Id="rId30" Type="http://schemas.openxmlformats.org/officeDocument/2006/relationships/font" Target="fonts/Corbel-regular.fntdata"/><Relationship Id="rId11" Type="http://schemas.openxmlformats.org/officeDocument/2006/relationships/slide" Target="slides/slide6.xml"/><Relationship Id="rId33" Type="http://schemas.openxmlformats.org/officeDocument/2006/relationships/font" Target="fonts/Corbel-boldItalic.fntdata"/><Relationship Id="rId10" Type="http://schemas.openxmlformats.org/officeDocument/2006/relationships/slide" Target="slides/slide5.xml"/><Relationship Id="rId32" Type="http://schemas.openxmlformats.org/officeDocument/2006/relationships/font" Target="fonts/Corbel-italic.fntdata"/><Relationship Id="rId13" Type="http://schemas.openxmlformats.org/officeDocument/2006/relationships/slide" Target="slides/slide8.xml"/><Relationship Id="rId35" Type="http://schemas.openxmlformats.org/officeDocument/2006/relationships/font" Target="fonts/Oswald-bold.fntdata"/><Relationship Id="rId12" Type="http://schemas.openxmlformats.org/officeDocument/2006/relationships/slide" Target="slides/slide7.xml"/><Relationship Id="rId34" Type="http://schemas.openxmlformats.org/officeDocument/2006/relationships/font" Target="fonts/Oswald-regular.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7" name="Google Shape;37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6" name="Google Shape;38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3" name="Google Shape;393;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6" name="Google Shape;41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3" name="Google Shape;423;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2" name="Google Shape;432;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9" name="Google Shape;439;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6" name="Google Shape;446;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9" name="Google Shape;46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8" name="Google Shape;478;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5" name="Google Shape;485;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7" name="Google Shape;32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6" name="Google Shape;35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0" name="Google Shape;37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7" name="Shape 27"/>
        <p:cNvGrpSpPr/>
        <p:nvPr/>
      </p:nvGrpSpPr>
      <p:grpSpPr>
        <a:xfrm>
          <a:off x="0" y="0"/>
          <a:ext cx="0" cy="0"/>
          <a:chOff x="0" y="0"/>
          <a:chExt cx="0" cy="0"/>
        </a:xfrm>
      </p:grpSpPr>
      <p:sp>
        <p:nvSpPr>
          <p:cNvPr id="28" name="Google Shape;28;p2"/>
          <p:cNvSpPr/>
          <p:nvPr/>
        </p:nvSpPr>
        <p:spPr>
          <a:xfrm>
            <a:off x="0" y="0"/>
            <a:ext cx="12192000"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29" name="Google Shape;29;p2"/>
          <p:cNvGrpSpPr/>
          <p:nvPr/>
        </p:nvGrpSpPr>
        <p:grpSpPr>
          <a:xfrm>
            <a:off x="-2269807" y="-751383"/>
            <a:ext cx="14461808" cy="7609383"/>
            <a:chOff x="-2269807" y="-751383"/>
            <a:chExt cx="14461808" cy="7609383"/>
          </a:xfrm>
        </p:grpSpPr>
        <p:grpSp>
          <p:nvGrpSpPr>
            <p:cNvPr id="30" name="Google Shape;30;p2"/>
            <p:cNvGrpSpPr/>
            <p:nvPr/>
          </p:nvGrpSpPr>
          <p:grpSpPr>
            <a:xfrm>
              <a:off x="-16299" y="0"/>
              <a:ext cx="12208300" cy="6858000"/>
              <a:chOff x="-16299" y="0"/>
              <a:chExt cx="12208300" cy="6858000"/>
            </a:xfrm>
          </p:grpSpPr>
          <p:sp>
            <p:nvSpPr>
              <p:cNvPr id="31" name="Google Shape;31;p2"/>
              <p:cNvSpPr/>
              <p:nvPr/>
            </p:nvSpPr>
            <p:spPr>
              <a:xfrm flipH="1">
                <a:off x="-16297" y="0"/>
                <a:ext cx="12208298" cy="6858000"/>
              </a:xfrm>
              <a:custGeom>
                <a:rect b="b" l="l" r="r" t="t"/>
                <a:pathLst>
                  <a:path extrusionOk="0" h="6858000" w="12208298">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2" name="Google Shape;32;p2"/>
              <p:cNvSpPr/>
              <p:nvPr/>
            </p:nvSpPr>
            <p:spPr>
              <a:xfrm rot="-5400000">
                <a:off x="2667000" y="-2667001"/>
                <a:ext cx="6858000" cy="12192002"/>
              </a:xfrm>
              <a:custGeom>
                <a:rect b="b" l="l" r="r" t="t"/>
                <a:pathLst>
                  <a:path extrusionOk="0" h="12192002" w="6858000">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3" name="Google Shape;33;p2"/>
              <p:cNvSpPr/>
              <p:nvPr/>
            </p:nvSpPr>
            <p:spPr>
              <a:xfrm rot="5400000">
                <a:off x="24625" y="-4746"/>
                <a:ext cx="2819399" cy="2828891"/>
              </a:xfrm>
              <a:prstGeom prst="rtTriangle">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4" name="Google Shape;34;p2"/>
              <p:cNvSpPr/>
              <p:nvPr/>
            </p:nvSpPr>
            <p:spPr>
              <a:xfrm rot="5400000">
                <a:off x="4418" y="-4422"/>
                <a:ext cx="2627088" cy="2635933"/>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5" name="Google Shape;35;p2"/>
              <p:cNvSpPr/>
              <p:nvPr/>
            </p:nvSpPr>
            <p:spPr>
              <a:xfrm rot="5400000">
                <a:off x="-12263" y="-4034"/>
                <a:ext cx="2397087" cy="2405158"/>
              </a:xfrm>
              <a:prstGeom prst="rtTriangle">
                <a:avLst/>
              </a:prstGeom>
              <a:solidFill>
                <a:schemeClr val="accent2">
                  <a:alpha val="4784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6" name="Google Shape;36;p2"/>
              <p:cNvSpPr/>
              <p:nvPr/>
            </p:nvSpPr>
            <p:spPr>
              <a:xfrm rot="-5400000">
                <a:off x="2667000" y="-2667001"/>
                <a:ext cx="6858000" cy="12192002"/>
              </a:xfrm>
              <a:custGeom>
                <a:rect b="b" l="l" r="r" t="t"/>
                <a:pathLst>
                  <a:path extrusionOk="0" h="12192002" w="6858000">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37" name="Google Shape;37;p2"/>
            <p:cNvSpPr/>
            <p:nvPr/>
          </p:nvSpPr>
          <p:spPr>
            <a:xfrm flipH="1" rot="-2700000">
              <a:off x="-1604709" y="1397837"/>
              <a:ext cx="3211378" cy="3211378"/>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8" name="Google Shape;38;p2"/>
            <p:cNvSpPr/>
            <p:nvPr/>
          </p:nvSpPr>
          <p:spPr>
            <a:xfrm rot="-2700000">
              <a:off x="-861777" y="-3756"/>
              <a:ext cx="2676646" cy="1356876"/>
            </a:xfrm>
            <a:custGeom>
              <a:rect b="b" l="l" r="r" t="t"/>
              <a:pathLst>
                <a:path extrusionOk="0" h="1356876" w="2676646">
                  <a:moveTo>
                    <a:pt x="1319770" y="0"/>
                  </a:moveTo>
                  <a:lnTo>
                    <a:pt x="2676646" y="1356876"/>
                  </a:lnTo>
                  <a:lnTo>
                    <a:pt x="0" y="1356876"/>
                  </a:lnTo>
                  <a:lnTo>
                    <a:pt x="0" y="131977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9" name="Google Shape;39;p2"/>
            <p:cNvSpPr/>
            <p:nvPr/>
          </p:nvSpPr>
          <p:spPr>
            <a:xfrm rot="-8100000">
              <a:off x="-1226102" y="1737462"/>
              <a:ext cx="2416016" cy="2416016"/>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40" name="Google Shape;40;p2"/>
            <p:cNvGrpSpPr/>
            <p:nvPr/>
          </p:nvGrpSpPr>
          <p:grpSpPr>
            <a:xfrm>
              <a:off x="-1075376" y="4357967"/>
              <a:ext cx="2150753" cy="2150753"/>
              <a:chOff x="-2269807" y="2347782"/>
              <a:chExt cx="4541574" cy="4541574"/>
            </a:xfrm>
          </p:grpSpPr>
          <p:sp>
            <p:nvSpPr>
              <p:cNvPr id="41" name="Google Shape;41;p2"/>
              <p:cNvSpPr/>
              <p:nvPr/>
            </p:nvSpPr>
            <p:spPr>
              <a:xfrm flipH="1" rot="-2700000">
                <a:off x="-1604709" y="3012880"/>
                <a:ext cx="3211378" cy="3211378"/>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2" name="Google Shape;42;p2"/>
              <p:cNvSpPr/>
              <p:nvPr/>
            </p:nvSpPr>
            <p:spPr>
              <a:xfrm rot="-8100000">
                <a:off x="-1226102" y="3352505"/>
                <a:ext cx="2416016" cy="2416016"/>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sp>
        <p:nvSpPr>
          <p:cNvPr id="43" name="Google Shape;43;p2"/>
          <p:cNvSpPr txBox="1"/>
          <p:nvPr>
            <p:ph type="ctrTitle"/>
          </p:nvPr>
        </p:nvSpPr>
        <p:spPr>
          <a:xfrm>
            <a:off x="2761488" y="2395728"/>
            <a:ext cx="7077456" cy="1243584"/>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2"/>
              </a:buClr>
              <a:buSzPts val="6600"/>
              <a:buFont typeface="Trebuchet MS"/>
              <a:buNone/>
              <a:defRPr b="1" sz="6600">
                <a:solidFill>
                  <a:schemeClr val="accent2"/>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
          <p:cNvSpPr txBox="1"/>
          <p:nvPr>
            <p:ph idx="1" type="subTitle"/>
          </p:nvPr>
        </p:nvSpPr>
        <p:spPr>
          <a:xfrm>
            <a:off x="2761488" y="3721608"/>
            <a:ext cx="7077456" cy="86868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SzPts val="1800"/>
              <a:buNone/>
              <a:defRPr sz="1800">
                <a:solidFill>
                  <a:schemeClr val="lt1"/>
                </a:solidFill>
                <a:latin typeface="Arial"/>
                <a:ea typeface="Arial"/>
                <a:cs typeface="Arial"/>
                <a:sym typeface="Arial"/>
              </a:defRPr>
            </a:lvl1pPr>
            <a:lvl2pPr lvl="1" algn="l">
              <a:lnSpc>
                <a:spcPct val="90000"/>
              </a:lnSpc>
              <a:spcBef>
                <a:spcPts val="500"/>
              </a:spcBef>
              <a:spcAft>
                <a:spcPts val="0"/>
              </a:spcAft>
              <a:buSzPts val="1800"/>
              <a:buChar char="•"/>
              <a:defRPr/>
            </a:lvl2pPr>
            <a:lvl3pPr lvl="2" algn="l">
              <a:lnSpc>
                <a:spcPct val="90000"/>
              </a:lnSpc>
              <a:spcBef>
                <a:spcPts val="500"/>
              </a:spcBef>
              <a:spcAft>
                <a:spcPts val="0"/>
              </a:spcAft>
              <a:buSzPts val="1800"/>
              <a:buChar char="•"/>
              <a:defRPr/>
            </a:lvl3pPr>
            <a:lvl4pPr lvl="3" algn="l">
              <a:lnSpc>
                <a:spcPct val="90000"/>
              </a:lnSpc>
              <a:spcBef>
                <a:spcPts val="500"/>
              </a:spcBef>
              <a:spcAft>
                <a:spcPts val="0"/>
              </a:spcAft>
              <a:buSzPts val="1800"/>
              <a:buChar char="•"/>
              <a:defRPr/>
            </a:lvl4pPr>
            <a:lvl5pPr lvl="4" algn="l">
              <a:lnSpc>
                <a:spcPct val="90000"/>
              </a:lnSpc>
              <a:spcBef>
                <a:spcPts val="50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bg>
      <p:bgPr>
        <a:solidFill>
          <a:schemeClr val="accent2"/>
        </a:solidFill>
      </p:bgPr>
    </p:bg>
    <p:spTree>
      <p:nvGrpSpPr>
        <p:cNvPr id="166" name="Shape 166"/>
        <p:cNvGrpSpPr/>
        <p:nvPr/>
      </p:nvGrpSpPr>
      <p:grpSpPr>
        <a:xfrm>
          <a:off x="0" y="0"/>
          <a:ext cx="0" cy="0"/>
          <a:chOff x="0" y="0"/>
          <a:chExt cx="0" cy="0"/>
        </a:xfrm>
      </p:grpSpPr>
      <p:sp>
        <p:nvSpPr>
          <p:cNvPr id="167" name="Google Shape;167;p11"/>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8" name="Google Shape;168;p11"/>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9" name="Google Shape;169;p11"/>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0" name="Google Shape;170;p11"/>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1" name="Google Shape;171;p11"/>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2" name="Google Shape;172;p11"/>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173" name="Google Shape;173;p11"/>
          <p:cNvGrpSpPr/>
          <p:nvPr/>
        </p:nvGrpSpPr>
        <p:grpSpPr>
          <a:xfrm rot="-5400000">
            <a:off x="390304" y="-431739"/>
            <a:ext cx="757355" cy="863476"/>
            <a:chOff x="10431417" y="6819549"/>
            <a:chExt cx="3512798" cy="4005019"/>
          </a:xfrm>
        </p:grpSpPr>
        <p:sp>
          <p:nvSpPr>
            <p:cNvPr id="174" name="Google Shape;174;p11"/>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5" name="Google Shape;175;p11"/>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176" name="Google Shape;176;p11"/>
          <p:cNvGrpSpPr/>
          <p:nvPr/>
        </p:nvGrpSpPr>
        <p:grpSpPr>
          <a:xfrm>
            <a:off x="-1" y="1357409"/>
            <a:ext cx="12192001" cy="4846320"/>
            <a:chOff x="-1" y="1357409"/>
            <a:chExt cx="12192001" cy="4917518"/>
          </a:xfrm>
        </p:grpSpPr>
        <p:sp>
          <p:nvSpPr>
            <p:cNvPr id="177" name="Google Shape;177;p11"/>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8" name="Google Shape;178;p11"/>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79" name="Google Shape;179;p11"/>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0" name="Google Shape;180;p11"/>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181" name="Google Shape;181;p11"/>
          <p:cNvSpPr txBox="1"/>
          <p:nvPr>
            <p:ph idx="1" type="body"/>
          </p:nvPr>
        </p:nvSpPr>
        <p:spPr>
          <a:xfrm>
            <a:off x="443365" y="1825625"/>
            <a:ext cx="11215235"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solidFill>
                  <a:schemeClr val="lt1"/>
                </a:solidFill>
              </a:defRPr>
            </a:lvl1pPr>
            <a:lvl2pPr indent="-381000" lvl="1" marL="914400" algn="l">
              <a:lnSpc>
                <a:spcPct val="90000"/>
              </a:lnSpc>
              <a:spcBef>
                <a:spcPts val="500"/>
              </a:spcBef>
              <a:spcAft>
                <a:spcPts val="0"/>
              </a:spcAft>
              <a:buSzPts val="2400"/>
              <a:buChar char="•"/>
              <a:defRPr>
                <a:solidFill>
                  <a:schemeClr val="lt1"/>
                </a:solidFill>
              </a:defRPr>
            </a:lvl2pPr>
            <a:lvl3pPr indent="-355600" lvl="2" marL="1371600" algn="l">
              <a:lnSpc>
                <a:spcPct val="90000"/>
              </a:lnSpc>
              <a:spcBef>
                <a:spcPts val="500"/>
              </a:spcBef>
              <a:spcAft>
                <a:spcPts val="0"/>
              </a:spcAft>
              <a:buSzPts val="2000"/>
              <a:buChar char="•"/>
              <a:defRPr>
                <a:solidFill>
                  <a:schemeClr val="lt1"/>
                </a:solidFill>
              </a:defRPr>
            </a:lvl3pPr>
            <a:lvl4pPr indent="-342900" lvl="3" marL="1828800" algn="l">
              <a:lnSpc>
                <a:spcPct val="90000"/>
              </a:lnSpc>
              <a:spcBef>
                <a:spcPts val="500"/>
              </a:spcBef>
              <a:spcAft>
                <a:spcPts val="0"/>
              </a:spcAft>
              <a:buSzPts val="1800"/>
              <a:buChar char="•"/>
              <a:defRPr>
                <a:solidFill>
                  <a:schemeClr val="lt1"/>
                </a:solidFill>
              </a:defRPr>
            </a:lvl4pPr>
            <a:lvl5pPr indent="-342900" lvl="4" marL="2286000" algn="l">
              <a:lnSpc>
                <a:spcPct val="90000"/>
              </a:lnSpc>
              <a:spcBef>
                <a:spcPts val="500"/>
              </a:spcBef>
              <a:spcAft>
                <a:spcPts val="0"/>
              </a:spcAft>
              <a:buSzPts val="18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bg>
      <p:bgPr>
        <a:solidFill>
          <a:schemeClr val="accent2"/>
        </a:solidFill>
      </p:bgPr>
    </p:bg>
    <p:spTree>
      <p:nvGrpSpPr>
        <p:cNvPr id="182" name="Shape 182"/>
        <p:cNvGrpSpPr/>
        <p:nvPr/>
      </p:nvGrpSpPr>
      <p:grpSpPr>
        <a:xfrm>
          <a:off x="0" y="0"/>
          <a:ext cx="0" cy="0"/>
          <a:chOff x="0" y="0"/>
          <a:chExt cx="0" cy="0"/>
        </a:xfrm>
      </p:grpSpPr>
      <p:sp>
        <p:nvSpPr>
          <p:cNvPr id="183" name="Google Shape;183;p12"/>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4" name="Google Shape;184;p12"/>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5" name="Google Shape;185;p12"/>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6" name="Google Shape;186;p12"/>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7" name="Google Shape;187;p12"/>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8" name="Google Shape;188;p12"/>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189" name="Google Shape;189;p12"/>
          <p:cNvGrpSpPr/>
          <p:nvPr/>
        </p:nvGrpSpPr>
        <p:grpSpPr>
          <a:xfrm rot="-5400000">
            <a:off x="390304" y="-431739"/>
            <a:ext cx="757355" cy="863476"/>
            <a:chOff x="10431417" y="6819549"/>
            <a:chExt cx="3512798" cy="4005019"/>
          </a:xfrm>
        </p:grpSpPr>
        <p:sp>
          <p:nvSpPr>
            <p:cNvPr id="190" name="Google Shape;190;p12"/>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91" name="Google Shape;191;p12"/>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192" name="Google Shape;192;p12"/>
          <p:cNvGrpSpPr/>
          <p:nvPr/>
        </p:nvGrpSpPr>
        <p:grpSpPr>
          <a:xfrm>
            <a:off x="-1" y="1357409"/>
            <a:ext cx="12192001" cy="4846320"/>
            <a:chOff x="-1" y="1357409"/>
            <a:chExt cx="12192001" cy="4917518"/>
          </a:xfrm>
        </p:grpSpPr>
        <p:sp>
          <p:nvSpPr>
            <p:cNvPr id="193" name="Google Shape;193;p12"/>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94" name="Google Shape;194;p12"/>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95" name="Google Shape;195;p12"/>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96" name="Google Shape;196;p12"/>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197" name="Google Shape;197;p12"/>
          <p:cNvSpPr txBox="1"/>
          <p:nvPr>
            <p:ph idx="1" type="body"/>
          </p:nvPr>
        </p:nvSpPr>
        <p:spPr>
          <a:xfrm>
            <a:off x="443365" y="1517715"/>
            <a:ext cx="5184437" cy="4659248"/>
          </a:xfrm>
          <a:prstGeom prst="rect">
            <a:avLst/>
          </a:prstGeom>
          <a:noFill/>
          <a:ln>
            <a:noFill/>
          </a:ln>
        </p:spPr>
        <p:txBody>
          <a:bodyPr anchorCtr="0" anchor="t" bIns="45700" lIns="91425" spcFirstLastPara="1" rIns="91425" wrap="square" tIns="45700">
            <a:normAutofit/>
          </a:bodyPr>
          <a:lstStyle>
            <a:lvl1pPr indent="-355600" lvl="0" marL="457200" algn="l">
              <a:lnSpc>
                <a:spcPct val="90000"/>
              </a:lnSpc>
              <a:spcBef>
                <a:spcPts val="1000"/>
              </a:spcBef>
              <a:spcAft>
                <a:spcPts val="0"/>
              </a:spcAft>
              <a:buSzPts val="2000"/>
              <a:buFont typeface="Arial"/>
              <a:buChar char="•"/>
              <a:defRPr sz="2000">
                <a:solidFill>
                  <a:schemeClr val="lt1"/>
                </a:solidFill>
              </a:defRPr>
            </a:lvl1pPr>
            <a:lvl2pPr indent="-342900" lvl="1" marL="914400" algn="l">
              <a:lnSpc>
                <a:spcPct val="90000"/>
              </a:lnSpc>
              <a:spcBef>
                <a:spcPts val="500"/>
              </a:spcBef>
              <a:spcAft>
                <a:spcPts val="0"/>
              </a:spcAft>
              <a:buSzPts val="1800"/>
              <a:buFont typeface="Arial"/>
              <a:buChar char="•"/>
              <a:defRPr sz="1800">
                <a:solidFill>
                  <a:schemeClr val="lt1"/>
                </a:solidFill>
              </a:defRPr>
            </a:lvl2pPr>
            <a:lvl3pPr indent="-330200" lvl="2" marL="1371600" algn="l">
              <a:lnSpc>
                <a:spcPct val="90000"/>
              </a:lnSpc>
              <a:spcBef>
                <a:spcPts val="500"/>
              </a:spcBef>
              <a:spcAft>
                <a:spcPts val="0"/>
              </a:spcAft>
              <a:buSzPts val="1600"/>
              <a:buFont typeface="Arial"/>
              <a:buChar char="•"/>
              <a:defRPr sz="1600">
                <a:solidFill>
                  <a:schemeClr val="lt1"/>
                </a:solidFill>
              </a:defRPr>
            </a:lvl3pPr>
            <a:lvl4pPr indent="-317500" lvl="3" marL="1828800" algn="l">
              <a:lnSpc>
                <a:spcPct val="90000"/>
              </a:lnSpc>
              <a:spcBef>
                <a:spcPts val="500"/>
              </a:spcBef>
              <a:spcAft>
                <a:spcPts val="0"/>
              </a:spcAft>
              <a:buSzPts val="1400"/>
              <a:buFont typeface="Arial"/>
              <a:buChar char="•"/>
              <a:defRPr sz="1400">
                <a:solidFill>
                  <a:schemeClr val="lt1"/>
                </a:solidFill>
              </a:defRPr>
            </a:lvl4pPr>
            <a:lvl5pPr indent="-317500" lvl="4" marL="2286000" algn="l">
              <a:lnSpc>
                <a:spcPct val="90000"/>
              </a:lnSpc>
              <a:spcBef>
                <a:spcPts val="500"/>
              </a:spcBef>
              <a:spcAft>
                <a:spcPts val="0"/>
              </a:spcAft>
              <a:buSzPts val="1400"/>
              <a:buFont typeface="Arial"/>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8" name="Google Shape;198;p12"/>
          <p:cNvSpPr txBox="1"/>
          <p:nvPr>
            <p:ph idx="2" type="body"/>
          </p:nvPr>
        </p:nvSpPr>
        <p:spPr>
          <a:xfrm>
            <a:off x="6474163" y="1517715"/>
            <a:ext cx="5184437" cy="4659248"/>
          </a:xfrm>
          <a:prstGeom prst="rect">
            <a:avLst/>
          </a:prstGeom>
          <a:noFill/>
          <a:ln>
            <a:noFill/>
          </a:ln>
        </p:spPr>
        <p:txBody>
          <a:bodyPr anchorCtr="0" anchor="t" bIns="45700" lIns="91425" spcFirstLastPara="1" rIns="91425" wrap="square" tIns="45700">
            <a:normAutofit/>
          </a:bodyPr>
          <a:lstStyle>
            <a:lvl1pPr indent="-355600" lvl="0" marL="457200" algn="l">
              <a:lnSpc>
                <a:spcPct val="90000"/>
              </a:lnSpc>
              <a:spcBef>
                <a:spcPts val="1000"/>
              </a:spcBef>
              <a:spcAft>
                <a:spcPts val="0"/>
              </a:spcAft>
              <a:buSzPts val="2000"/>
              <a:buChar char="•"/>
              <a:defRPr sz="2000">
                <a:solidFill>
                  <a:schemeClr val="lt1"/>
                </a:solidFill>
              </a:defRPr>
            </a:lvl1pPr>
            <a:lvl2pPr indent="-342900" lvl="1" marL="914400" algn="l">
              <a:lnSpc>
                <a:spcPct val="90000"/>
              </a:lnSpc>
              <a:spcBef>
                <a:spcPts val="500"/>
              </a:spcBef>
              <a:spcAft>
                <a:spcPts val="0"/>
              </a:spcAft>
              <a:buSzPts val="1800"/>
              <a:buChar char="•"/>
              <a:defRPr sz="1800">
                <a:solidFill>
                  <a:schemeClr val="lt1"/>
                </a:solidFill>
              </a:defRPr>
            </a:lvl2pPr>
            <a:lvl3pPr indent="-330200" lvl="2" marL="1371600" algn="l">
              <a:lnSpc>
                <a:spcPct val="90000"/>
              </a:lnSpc>
              <a:spcBef>
                <a:spcPts val="500"/>
              </a:spcBef>
              <a:spcAft>
                <a:spcPts val="0"/>
              </a:spcAft>
              <a:buSzPts val="1600"/>
              <a:buChar char="•"/>
              <a:defRPr sz="1600">
                <a:solidFill>
                  <a:schemeClr val="lt1"/>
                </a:solidFill>
              </a:defRPr>
            </a:lvl3pPr>
            <a:lvl4pPr indent="-317500" lvl="3" marL="1828800" algn="l">
              <a:lnSpc>
                <a:spcPct val="90000"/>
              </a:lnSpc>
              <a:spcBef>
                <a:spcPts val="500"/>
              </a:spcBef>
              <a:spcAft>
                <a:spcPts val="0"/>
              </a:spcAft>
              <a:buSzPts val="1400"/>
              <a:buChar char="•"/>
              <a:defRPr sz="1400">
                <a:solidFill>
                  <a:schemeClr val="lt1"/>
                </a:solidFill>
              </a:defRPr>
            </a:lvl4pPr>
            <a:lvl5pPr indent="-317500" lvl="4" marL="2286000" algn="l">
              <a:lnSpc>
                <a:spcPct val="90000"/>
              </a:lnSpc>
              <a:spcBef>
                <a:spcPts val="50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 Category">
  <p:cSld name="5 Category">
    <p:bg>
      <p:bgPr>
        <a:solidFill>
          <a:schemeClr val="accent2"/>
        </a:solidFill>
      </p:bgPr>
    </p:bg>
    <p:spTree>
      <p:nvGrpSpPr>
        <p:cNvPr id="199" name="Shape 199"/>
        <p:cNvGrpSpPr/>
        <p:nvPr/>
      </p:nvGrpSpPr>
      <p:grpSpPr>
        <a:xfrm>
          <a:off x="0" y="0"/>
          <a:ext cx="0" cy="0"/>
          <a:chOff x="0" y="0"/>
          <a:chExt cx="0" cy="0"/>
        </a:xfrm>
      </p:grpSpPr>
      <p:sp>
        <p:nvSpPr>
          <p:cNvPr id="200" name="Google Shape;200;p13"/>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1" name="Google Shape;201;p13"/>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2" name="Google Shape;202;p13"/>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3" name="Google Shape;203;p13"/>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4" name="Google Shape;204;p13"/>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5" name="Google Shape;205;p13"/>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206" name="Google Shape;206;p13"/>
          <p:cNvGrpSpPr/>
          <p:nvPr/>
        </p:nvGrpSpPr>
        <p:grpSpPr>
          <a:xfrm rot="-5400000">
            <a:off x="390304" y="-431739"/>
            <a:ext cx="757355" cy="863476"/>
            <a:chOff x="10431417" y="6819549"/>
            <a:chExt cx="3512798" cy="4005019"/>
          </a:xfrm>
        </p:grpSpPr>
        <p:sp>
          <p:nvSpPr>
            <p:cNvPr id="207" name="Google Shape;207;p13"/>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8" name="Google Shape;208;p13"/>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209" name="Google Shape;209;p13"/>
          <p:cNvGrpSpPr/>
          <p:nvPr/>
        </p:nvGrpSpPr>
        <p:grpSpPr>
          <a:xfrm>
            <a:off x="-1" y="1357409"/>
            <a:ext cx="12192001" cy="4846320"/>
            <a:chOff x="-1" y="1357409"/>
            <a:chExt cx="12192001" cy="4917518"/>
          </a:xfrm>
        </p:grpSpPr>
        <p:sp>
          <p:nvSpPr>
            <p:cNvPr id="210" name="Google Shape;210;p13"/>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11" name="Google Shape;211;p13"/>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212" name="Google Shape;212;p13"/>
          <p:cNvSpPr/>
          <p:nvPr>
            <p:ph idx="2" type="pic"/>
          </p:nvPr>
        </p:nvSpPr>
        <p:spPr>
          <a:xfrm>
            <a:off x="978212" y="2096716"/>
            <a:ext cx="1259505" cy="1259505"/>
          </a:xfrm>
          <a:prstGeom prst="ellipse">
            <a:avLst/>
          </a:prstGeom>
          <a:solidFill>
            <a:srgbClr val="003252"/>
          </a:solidFill>
          <a:ln cap="flat" cmpd="sng" w="38100">
            <a:solidFill>
              <a:schemeClr val="accent2"/>
            </a:solidFill>
            <a:prstDash val="solid"/>
            <a:round/>
            <a:headEnd len="sm" w="sm" type="none"/>
            <a:tailEnd len="sm" w="sm" type="none"/>
          </a:ln>
        </p:spPr>
      </p:sp>
      <p:sp>
        <p:nvSpPr>
          <p:cNvPr id="213" name="Google Shape;213;p13"/>
          <p:cNvSpPr/>
          <p:nvPr>
            <p:ph idx="3" type="pic"/>
          </p:nvPr>
        </p:nvSpPr>
        <p:spPr>
          <a:xfrm>
            <a:off x="3222230" y="2096716"/>
            <a:ext cx="1259505" cy="1259505"/>
          </a:xfrm>
          <a:prstGeom prst="ellipse">
            <a:avLst/>
          </a:prstGeom>
          <a:solidFill>
            <a:srgbClr val="003252"/>
          </a:solidFill>
          <a:ln cap="flat" cmpd="sng" w="38100">
            <a:solidFill>
              <a:schemeClr val="accent2"/>
            </a:solidFill>
            <a:prstDash val="solid"/>
            <a:round/>
            <a:headEnd len="sm" w="sm" type="none"/>
            <a:tailEnd len="sm" w="sm" type="none"/>
          </a:ln>
        </p:spPr>
      </p:sp>
      <p:sp>
        <p:nvSpPr>
          <p:cNvPr id="214" name="Google Shape;214;p13"/>
          <p:cNvSpPr/>
          <p:nvPr>
            <p:ph idx="4" type="pic"/>
          </p:nvPr>
        </p:nvSpPr>
        <p:spPr>
          <a:xfrm>
            <a:off x="5466248" y="2096716"/>
            <a:ext cx="1259505" cy="1259505"/>
          </a:xfrm>
          <a:prstGeom prst="ellipse">
            <a:avLst/>
          </a:prstGeom>
          <a:solidFill>
            <a:srgbClr val="003252"/>
          </a:solidFill>
          <a:ln cap="flat" cmpd="sng" w="38100">
            <a:solidFill>
              <a:schemeClr val="accent2"/>
            </a:solidFill>
            <a:prstDash val="solid"/>
            <a:round/>
            <a:headEnd len="sm" w="sm" type="none"/>
            <a:tailEnd len="sm" w="sm" type="none"/>
          </a:ln>
        </p:spPr>
      </p:sp>
      <p:sp>
        <p:nvSpPr>
          <p:cNvPr id="215" name="Google Shape;215;p13"/>
          <p:cNvSpPr/>
          <p:nvPr>
            <p:ph idx="5" type="pic"/>
          </p:nvPr>
        </p:nvSpPr>
        <p:spPr>
          <a:xfrm>
            <a:off x="7710266" y="2096716"/>
            <a:ext cx="1259505" cy="1259505"/>
          </a:xfrm>
          <a:prstGeom prst="ellipse">
            <a:avLst/>
          </a:prstGeom>
          <a:solidFill>
            <a:srgbClr val="003252"/>
          </a:solidFill>
          <a:ln cap="flat" cmpd="sng" w="38100">
            <a:solidFill>
              <a:schemeClr val="accent2"/>
            </a:solidFill>
            <a:prstDash val="solid"/>
            <a:round/>
            <a:headEnd len="sm" w="sm" type="none"/>
            <a:tailEnd len="sm" w="sm" type="none"/>
          </a:ln>
        </p:spPr>
      </p:sp>
      <p:sp>
        <p:nvSpPr>
          <p:cNvPr id="216" name="Google Shape;216;p13"/>
          <p:cNvSpPr/>
          <p:nvPr>
            <p:ph idx="6" type="pic"/>
          </p:nvPr>
        </p:nvSpPr>
        <p:spPr>
          <a:xfrm>
            <a:off x="9954283" y="2096716"/>
            <a:ext cx="1259505" cy="1259505"/>
          </a:xfrm>
          <a:prstGeom prst="ellipse">
            <a:avLst/>
          </a:prstGeom>
          <a:solidFill>
            <a:srgbClr val="003252"/>
          </a:solidFill>
          <a:ln cap="flat" cmpd="sng" w="38100">
            <a:solidFill>
              <a:schemeClr val="accent2"/>
            </a:solidFill>
            <a:prstDash val="solid"/>
            <a:round/>
            <a:headEnd len="sm" w="sm" type="none"/>
            <a:tailEnd len="sm" w="sm" type="none"/>
          </a:ln>
        </p:spPr>
      </p:sp>
      <p:sp>
        <p:nvSpPr>
          <p:cNvPr id="217" name="Google Shape;217;p13"/>
          <p:cNvSpPr txBox="1"/>
          <p:nvPr>
            <p:ph idx="1" type="body"/>
          </p:nvPr>
        </p:nvSpPr>
        <p:spPr>
          <a:xfrm>
            <a:off x="719894" y="4240093"/>
            <a:ext cx="1776140" cy="1463040"/>
          </a:xfrm>
          <a:prstGeom prst="rect">
            <a:avLst/>
          </a:prstGeom>
          <a:noFill/>
          <a:ln>
            <a:noFill/>
          </a:ln>
        </p:spPr>
        <p:txBody>
          <a:bodyPr anchorCtr="0" anchor="t" bIns="0" lIns="0" spcFirstLastPara="1" rIns="0" wrap="square" tIns="0">
            <a:noAutofit/>
          </a:bodyPr>
          <a:lstStyle>
            <a:lvl1pPr indent="-228600" lvl="0" marL="457200" algn="ctr">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8" name="Google Shape;218;p13"/>
          <p:cNvSpPr txBox="1"/>
          <p:nvPr>
            <p:ph idx="7" type="body"/>
          </p:nvPr>
        </p:nvSpPr>
        <p:spPr>
          <a:xfrm>
            <a:off x="2963912" y="4240093"/>
            <a:ext cx="1776140" cy="1463040"/>
          </a:xfrm>
          <a:prstGeom prst="rect">
            <a:avLst/>
          </a:prstGeom>
          <a:noFill/>
          <a:ln>
            <a:noFill/>
          </a:ln>
        </p:spPr>
        <p:txBody>
          <a:bodyPr anchorCtr="0" anchor="t" bIns="0" lIns="0" spcFirstLastPara="1" rIns="0" wrap="square" tIns="0">
            <a:noAutofit/>
          </a:bodyPr>
          <a:lstStyle>
            <a:lvl1pPr indent="-228600" lvl="0" marL="457200" algn="ctr">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9" name="Google Shape;219;p13"/>
          <p:cNvSpPr txBox="1"/>
          <p:nvPr>
            <p:ph idx="8" type="body"/>
          </p:nvPr>
        </p:nvSpPr>
        <p:spPr>
          <a:xfrm>
            <a:off x="5207930" y="4240093"/>
            <a:ext cx="1776140" cy="1463040"/>
          </a:xfrm>
          <a:prstGeom prst="rect">
            <a:avLst/>
          </a:prstGeom>
          <a:noFill/>
          <a:ln>
            <a:noFill/>
          </a:ln>
        </p:spPr>
        <p:txBody>
          <a:bodyPr anchorCtr="0" anchor="t" bIns="0" lIns="0" spcFirstLastPara="1" rIns="0" wrap="square" tIns="0">
            <a:noAutofit/>
          </a:bodyPr>
          <a:lstStyle>
            <a:lvl1pPr indent="-228600" lvl="0" marL="457200" algn="ctr">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0" name="Google Shape;220;p13"/>
          <p:cNvSpPr txBox="1"/>
          <p:nvPr>
            <p:ph idx="9" type="body"/>
          </p:nvPr>
        </p:nvSpPr>
        <p:spPr>
          <a:xfrm>
            <a:off x="7451948" y="4240093"/>
            <a:ext cx="1776140" cy="1463040"/>
          </a:xfrm>
          <a:prstGeom prst="rect">
            <a:avLst/>
          </a:prstGeom>
          <a:noFill/>
          <a:ln>
            <a:noFill/>
          </a:ln>
        </p:spPr>
        <p:txBody>
          <a:bodyPr anchorCtr="0" anchor="t" bIns="0" lIns="0" spcFirstLastPara="1" rIns="0" wrap="square" tIns="0">
            <a:noAutofit/>
          </a:bodyPr>
          <a:lstStyle>
            <a:lvl1pPr indent="-228600" lvl="0" marL="457200" algn="ctr">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1" name="Google Shape;221;p13"/>
          <p:cNvSpPr txBox="1"/>
          <p:nvPr>
            <p:ph idx="13" type="body"/>
          </p:nvPr>
        </p:nvSpPr>
        <p:spPr>
          <a:xfrm>
            <a:off x="9695965" y="4240093"/>
            <a:ext cx="1776140" cy="1463040"/>
          </a:xfrm>
          <a:prstGeom prst="rect">
            <a:avLst/>
          </a:prstGeom>
          <a:noFill/>
          <a:ln>
            <a:noFill/>
          </a:ln>
        </p:spPr>
        <p:txBody>
          <a:bodyPr anchorCtr="0" anchor="t" bIns="0" lIns="0" spcFirstLastPara="1" rIns="0" wrap="square" tIns="0">
            <a:noAutofit/>
          </a:bodyPr>
          <a:lstStyle>
            <a:lvl1pPr indent="-228600" lvl="0" marL="457200" algn="ctr">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222" name="Google Shape;222;p13"/>
          <p:cNvCxnSpPr/>
          <p:nvPr/>
        </p:nvCxnSpPr>
        <p:spPr>
          <a:xfrm>
            <a:off x="1242354" y="3825022"/>
            <a:ext cx="731221" cy="0"/>
          </a:xfrm>
          <a:prstGeom prst="straightConnector1">
            <a:avLst/>
          </a:prstGeom>
          <a:noFill/>
          <a:ln cap="rnd" cmpd="sng" w="38100">
            <a:solidFill>
              <a:schemeClr val="accent2"/>
            </a:solidFill>
            <a:prstDash val="solid"/>
            <a:miter lim="800000"/>
            <a:headEnd len="sm" w="sm" type="none"/>
            <a:tailEnd len="sm" w="sm" type="none"/>
          </a:ln>
        </p:spPr>
      </p:cxnSp>
      <p:cxnSp>
        <p:nvCxnSpPr>
          <p:cNvPr id="223" name="Google Shape;223;p13"/>
          <p:cNvCxnSpPr/>
          <p:nvPr/>
        </p:nvCxnSpPr>
        <p:spPr>
          <a:xfrm>
            <a:off x="3486372" y="3825022"/>
            <a:ext cx="731221" cy="0"/>
          </a:xfrm>
          <a:prstGeom prst="straightConnector1">
            <a:avLst/>
          </a:prstGeom>
          <a:noFill/>
          <a:ln cap="rnd" cmpd="sng" w="38100">
            <a:solidFill>
              <a:schemeClr val="accent2"/>
            </a:solidFill>
            <a:prstDash val="solid"/>
            <a:miter lim="800000"/>
            <a:headEnd len="sm" w="sm" type="none"/>
            <a:tailEnd len="sm" w="sm" type="none"/>
          </a:ln>
        </p:spPr>
      </p:cxnSp>
      <p:cxnSp>
        <p:nvCxnSpPr>
          <p:cNvPr id="224" name="Google Shape;224;p13"/>
          <p:cNvCxnSpPr/>
          <p:nvPr/>
        </p:nvCxnSpPr>
        <p:spPr>
          <a:xfrm>
            <a:off x="5730390" y="3825022"/>
            <a:ext cx="731221" cy="0"/>
          </a:xfrm>
          <a:prstGeom prst="straightConnector1">
            <a:avLst/>
          </a:prstGeom>
          <a:noFill/>
          <a:ln cap="rnd" cmpd="sng" w="38100">
            <a:solidFill>
              <a:schemeClr val="accent2"/>
            </a:solidFill>
            <a:prstDash val="solid"/>
            <a:miter lim="800000"/>
            <a:headEnd len="sm" w="sm" type="none"/>
            <a:tailEnd len="sm" w="sm" type="none"/>
          </a:ln>
        </p:spPr>
      </p:cxnSp>
      <p:cxnSp>
        <p:nvCxnSpPr>
          <p:cNvPr id="225" name="Google Shape;225;p13"/>
          <p:cNvCxnSpPr/>
          <p:nvPr/>
        </p:nvCxnSpPr>
        <p:spPr>
          <a:xfrm>
            <a:off x="7974408" y="3825022"/>
            <a:ext cx="731221" cy="0"/>
          </a:xfrm>
          <a:prstGeom prst="straightConnector1">
            <a:avLst/>
          </a:prstGeom>
          <a:noFill/>
          <a:ln cap="rnd" cmpd="sng" w="38100">
            <a:solidFill>
              <a:schemeClr val="accent2"/>
            </a:solidFill>
            <a:prstDash val="solid"/>
            <a:miter lim="800000"/>
            <a:headEnd len="sm" w="sm" type="none"/>
            <a:tailEnd len="sm" w="sm" type="none"/>
          </a:ln>
        </p:spPr>
      </p:cxnSp>
      <p:cxnSp>
        <p:nvCxnSpPr>
          <p:cNvPr id="226" name="Google Shape;226;p13"/>
          <p:cNvCxnSpPr/>
          <p:nvPr/>
        </p:nvCxnSpPr>
        <p:spPr>
          <a:xfrm>
            <a:off x="10218425" y="3825022"/>
            <a:ext cx="731221" cy="0"/>
          </a:xfrm>
          <a:prstGeom prst="straightConnector1">
            <a:avLst/>
          </a:prstGeom>
          <a:noFill/>
          <a:ln cap="rnd" cmpd="sng" w="38100">
            <a:solidFill>
              <a:schemeClr val="accent2"/>
            </a:solidFill>
            <a:prstDash val="solid"/>
            <a:miter lim="800000"/>
            <a:headEnd len="sm" w="sm" type="none"/>
            <a:tailEnd len="sm" w="sm" type="none"/>
          </a:ln>
        </p:spPr>
      </p:cxnSp>
      <p:sp>
        <p:nvSpPr>
          <p:cNvPr id="227" name="Google Shape;227;p13"/>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28" name="Google Shape;228;p13"/>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3 Section">
  <p:cSld name="Photo + 3 Section">
    <p:bg>
      <p:bgPr>
        <a:solidFill>
          <a:schemeClr val="accent2"/>
        </a:solidFill>
      </p:bgPr>
    </p:bg>
    <p:spTree>
      <p:nvGrpSpPr>
        <p:cNvPr id="229" name="Shape 229"/>
        <p:cNvGrpSpPr/>
        <p:nvPr/>
      </p:nvGrpSpPr>
      <p:grpSpPr>
        <a:xfrm>
          <a:off x="0" y="0"/>
          <a:ext cx="0" cy="0"/>
          <a:chOff x="0" y="0"/>
          <a:chExt cx="0" cy="0"/>
        </a:xfrm>
      </p:grpSpPr>
      <p:sp>
        <p:nvSpPr>
          <p:cNvPr id="230" name="Google Shape;230;p14"/>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1" name="Google Shape;231;p14"/>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2" name="Google Shape;232;p14"/>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3" name="Google Shape;233;p14"/>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4" name="Google Shape;234;p14"/>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5" name="Google Shape;235;p14"/>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236" name="Google Shape;236;p14"/>
          <p:cNvGrpSpPr/>
          <p:nvPr/>
        </p:nvGrpSpPr>
        <p:grpSpPr>
          <a:xfrm rot="-5400000">
            <a:off x="390304" y="-431739"/>
            <a:ext cx="757355" cy="863476"/>
            <a:chOff x="10431417" y="6819549"/>
            <a:chExt cx="3512798" cy="4005019"/>
          </a:xfrm>
        </p:grpSpPr>
        <p:sp>
          <p:nvSpPr>
            <p:cNvPr id="237" name="Google Shape;237;p14"/>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8" name="Google Shape;238;p14"/>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239" name="Google Shape;239;p14"/>
          <p:cNvGrpSpPr/>
          <p:nvPr/>
        </p:nvGrpSpPr>
        <p:grpSpPr>
          <a:xfrm>
            <a:off x="-1" y="1357409"/>
            <a:ext cx="12192001" cy="4846320"/>
            <a:chOff x="-1" y="1357409"/>
            <a:chExt cx="12192001" cy="4917518"/>
          </a:xfrm>
        </p:grpSpPr>
        <p:sp>
          <p:nvSpPr>
            <p:cNvPr id="240" name="Google Shape;240;p14"/>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1" name="Google Shape;241;p14"/>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242" name="Google Shape;242;p14"/>
          <p:cNvSpPr txBox="1"/>
          <p:nvPr>
            <p:ph idx="1" type="body"/>
          </p:nvPr>
        </p:nvSpPr>
        <p:spPr>
          <a:xfrm>
            <a:off x="542094" y="4240093"/>
            <a:ext cx="3293306" cy="14630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3" name="Google Shape;243;p14"/>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4" name="Google Shape;244;p14"/>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245" name="Google Shape;245;p14"/>
          <p:cNvSpPr/>
          <p:nvPr>
            <p:ph idx="2" type="pic"/>
          </p:nvPr>
        </p:nvSpPr>
        <p:spPr>
          <a:xfrm>
            <a:off x="-2" y="1352575"/>
            <a:ext cx="12192002" cy="2289897"/>
          </a:xfrm>
          <a:prstGeom prst="rect">
            <a:avLst/>
          </a:prstGeom>
          <a:noFill/>
          <a:ln>
            <a:noFill/>
          </a:ln>
        </p:spPr>
      </p:sp>
      <p:sp>
        <p:nvSpPr>
          <p:cNvPr id="246" name="Google Shape;246;p14"/>
          <p:cNvSpPr txBox="1"/>
          <p:nvPr>
            <p:ph idx="3" type="body"/>
          </p:nvPr>
        </p:nvSpPr>
        <p:spPr>
          <a:xfrm>
            <a:off x="4444169" y="4240093"/>
            <a:ext cx="3293306" cy="14630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7" name="Google Shape;247;p14"/>
          <p:cNvSpPr txBox="1"/>
          <p:nvPr>
            <p:ph idx="4" type="body"/>
          </p:nvPr>
        </p:nvSpPr>
        <p:spPr>
          <a:xfrm>
            <a:off x="8346244" y="4240093"/>
            <a:ext cx="3293306" cy="14630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6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bg>
      <p:bgPr>
        <a:solidFill>
          <a:schemeClr val="accent2"/>
        </a:solidFill>
      </p:bgPr>
    </p:bg>
    <p:spTree>
      <p:nvGrpSpPr>
        <p:cNvPr id="248" name="Shape 248"/>
        <p:cNvGrpSpPr/>
        <p:nvPr/>
      </p:nvGrpSpPr>
      <p:grpSpPr>
        <a:xfrm>
          <a:off x="0" y="0"/>
          <a:ext cx="0" cy="0"/>
          <a:chOff x="0" y="0"/>
          <a:chExt cx="0" cy="0"/>
        </a:xfrm>
      </p:grpSpPr>
      <p:sp>
        <p:nvSpPr>
          <p:cNvPr id="249" name="Google Shape;249;p15"/>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0" name="Google Shape;250;p15"/>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1" name="Google Shape;251;p15"/>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2" name="Google Shape;252;p15"/>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3" name="Google Shape;253;p15"/>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4" name="Google Shape;254;p15"/>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255" name="Google Shape;255;p15"/>
          <p:cNvGrpSpPr/>
          <p:nvPr/>
        </p:nvGrpSpPr>
        <p:grpSpPr>
          <a:xfrm rot="-5400000">
            <a:off x="390304" y="-431739"/>
            <a:ext cx="757355" cy="863476"/>
            <a:chOff x="10431417" y="6819549"/>
            <a:chExt cx="3512798" cy="4005019"/>
          </a:xfrm>
        </p:grpSpPr>
        <p:sp>
          <p:nvSpPr>
            <p:cNvPr id="256" name="Google Shape;256;p15"/>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7" name="Google Shape;257;p15"/>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258" name="Google Shape;258;p15"/>
          <p:cNvGrpSpPr/>
          <p:nvPr/>
        </p:nvGrpSpPr>
        <p:grpSpPr>
          <a:xfrm>
            <a:off x="-1" y="1357409"/>
            <a:ext cx="12192001" cy="4846320"/>
            <a:chOff x="-1" y="1357409"/>
            <a:chExt cx="12192001" cy="4917518"/>
          </a:xfrm>
        </p:grpSpPr>
        <p:sp>
          <p:nvSpPr>
            <p:cNvPr id="259" name="Google Shape;259;p15"/>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0" name="Google Shape;260;p15"/>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261" name="Google Shape;261;p15"/>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2" name="Google Shape;262;p15"/>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263" name="Google Shape;263;p15"/>
          <p:cNvSpPr/>
          <p:nvPr>
            <p:ph idx="2" type="pic"/>
          </p:nvPr>
        </p:nvSpPr>
        <p:spPr>
          <a:xfrm>
            <a:off x="4110087" y="1444649"/>
            <a:ext cx="7548513" cy="4579079"/>
          </a:xfrm>
          <a:prstGeom prst="rect">
            <a:avLst/>
          </a:prstGeom>
          <a:noFill/>
          <a:ln>
            <a:noFill/>
          </a:ln>
        </p:spPr>
      </p:sp>
      <p:sp>
        <p:nvSpPr>
          <p:cNvPr id="264" name="Google Shape;264;p15"/>
          <p:cNvSpPr txBox="1"/>
          <p:nvPr>
            <p:ph idx="1" type="body"/>
          </p:nvPr>
        </p:nvSpPr>
        <p:spPr>
          <a:xfrm>
            <a:off x="443366" y="1444649"/>
            <a:ext cx="3365063" cy="457907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Font typeface="Arial"/>
              <a:buNone/>
              <a:defRPr sz="1600">
                <a:solidFill>
                  <a:schemeClr val="lt1"/>
                </a:solidFill>
              </a:defRPr>
            </a:lvl1pPr>
            <a:lvl2pPr indent="-228600" lvl="1" marL="914400" algn="l">
              <a:lnSpc>
                <a:spcPct val="90000"/>
              </a:lnSpc>
              <a:spcBef>
                <a:spcPts val="500"/>
              </a:spcBef>
              <a:spcAft>
                <a:spcPts val="0"/>
              </a:spcAft>
              <a:buSzPts val="1400"/>
              <a:buNone/>
              <a:defRPr sz="1400"/>
            </a:lvl2pPr>
            <a:lvl3pPr indent="-228600" lvl="2" marL="1371600" algn="l">
              <a:lnSpc>
                <a:spcPct val="90000"/>
              </a:lnSpc>
              <a:spcBef>
                <a:spcPts val="500"/>
              </a:spcBef>
              <a:spcAft>
                <a:spcPts val="0"/>
              </a:spcAft>
              <a:buSzPts val="1200"/>
              <a:buNone/>
              <a:defRPr sz="1200"/>
            </a:lvl3pPr>
            <a:lvl4pPr indent="-228600" lvl="3" marL="1828800" algn="l">
              <a:lnSpc>
                <a:spcPct val="90000"/>
              </a:lnSpc>
              <a:spcBef>
                <a:spcPts val="500"/>
              </a:spcBef>
              <a:spcAft>
                <a:spcPts val="0"/>
              </a:spcAft>
              <a:buSzPts val="1000"/>
              <a:buNone/>
              <a:defRPr sz="1000"/>
            </a:lvl4pPr>
            <a:lvl5pPr indent="-228600" lvl="4" marL="2286000" algn="l">
              <a:lnSpc>
                <a:spcPct val="90000"/>
              </a:lnSpc>
              <a:spcBef>
                <a:spcPts val="5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bg>
      <p:bgPr>
        <a:solidFill>
          <a:schemeClr val="accent2"/>
        </a:solidFill>
      </p:bgPr>
    </p:bg>
    <p:spTree>
      <p:nvGrpSpPr>
        <p:cNvPr id="265" name="Shape 265"/>
        <p:cNvGrpSpPr/>
        <p:nvPr/>
      </p:nvGrpSpPr>
      <p:grpSpPr>
        <a:xfrm>
          <a:off x="0" y="0"/>
          <a:ext cx="0" cy="0"/>
          <a:chOff x="0" y="0"/>
          <a:chExt cx="0" cy="0"/>
        </a:xfrm>
      </p:grpSpPr>
      <p:sp>
        <p:nvSpPr>
          <p:cNvPr id="266" name="Google Shape;266;p16"/>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7" name="Google Shape;267;p16"/>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8" name="Google Shape;268;p16"/>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9" name="Google Shape;269;p16"/>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0" name="Google Shape;270;p16"/>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1" name="Google Shape;271;p16"/>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272" name="Google Shape;272;p16"/>
          <p:cNvGrpSpPr/>
          <p:nvPr/>
        </p:nvGrpSpPr>
        <p:grpSpPr>
          <a:xfrm rot="-5400000">
            <a:off x="390304" y="-431739"/>
            <a:ext cx="757355" cy="863476"/>
            <a:chOff x="10431417" y="6819549"/>
            <a:chExt cx="3512798" cy="4005019"/>
          </a:xfrm>
        </p:grpSpPr>
        <p:sp>
          <p:nvSpPr>
            <p:cNvPr id="273" name="Google Shape;273;p16"/>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4" name="Google Shape;274;p16"/>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275" name="Google Shape;275;p16"/>
          <p:cNvGrpSpPr/>
          <p:nvPr/>
        </p:nvGrpSpPr>
        <p:grpSpPr>
          <a:xfrm>
            <a:off x="-1" y="1357409"/>
            <a:ext cx="12192001" cy="4846320"/>
            <a:chOff x="-1" y="1357409"/>
            <a:chExt cx="12192001" cy="4917518"/>
          </a:xfrm>
        </p:grpSpPr>
        <p:sp>
          <p:nvSpPr>
            <p:cNvPr id="276" name="Google Shape;276;p16"/>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7" name="Google Shape;277;p16"/>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278" name="Google Shape;278;p16"/>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9" name="Google Shape;279;p16"/>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280" name="Google Shape;280;p16"/>
          <p:cNvSpPr txBox="1"/>
          <p:nvPr>
            <p:ph idx="1" type="body"/>
          </p:nvPr>
        </p:nvSpPr>
        <p:spPr>
          <a:xfrm>
            <a:off x="443366" y="1444649"/>
            <a:ext cx="3365063" cy="457907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Font typeface="Arial"/>
              <a:buNone/>
              <a:defRPr sz="1600">
                <a:solidFill>
                  <a:schemeClr val="lt1"/>
                </a:solidFill>
              </a:defRPr>
            </a:lvl1pPr>
            <a:lvl2pPr indent="-228600" lvl="1" marL="914400" algn="l">
              <a:lnSpc>
                <a:spcPct val="90000"/>
              </a:lnSpc>
              <a:spcBef>
                <a:spcPts val="500"/>
              </a:spcBef>
              <a:spcAft>
                <a:spcPts val="0"/>
              </a:spcAft>
              <a:buSzPts val="1400"/>
              <a:buNone/>
              <a:defRPr sz="1400"/>
            </a:lvl2pPr>
            <a:lvl3pPr indent="-228600" lvl="2" marL="1371600" algn="l">
              <a:lnSpc>
                <a:spcPct val="90000"/>
              </a:lnSpc>
              <a:spcBef>
                <a:spcPts val="500"/>
              </a:spcBef>
              <a:spcAft>
                <a:spcPts val="0"/>
              </a:spcAft>
              <a:buSzPts val="1200"/>
              <a:buNone/>
              <a:defRPr sz="1200"/>
            </a:lvl3pPr>
            <a:lvl4pPr indent="-228600" lvl="3" marL="1828800" algn="l">
              <a:lnSpc>
                <a:spcPct val="90000"/>
              </a:lnSpc>
              <a:spcBef>
                <a:spcPts val="500"/>
              </a:spcBef>
              <a:spcAft>
                <a:spcPts val="0"/>
              </a:spcAft>
              <a:buSzPts val="1000"/>
              <a:buNone/>
              <a:defRPr sz="1000"/>
            </a:lvl4pPr>
            <a:lvl5pPr indent="-228600" lvl="4" marL="2286000" algn="l">
              <a:lnSpc>
                <a:spcPct val="90000"/>
              </a:lnSpc>
              <a:spcBef>
                <a:spcPts val="5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81" name="Google Shape;281;p16"/>
          <p:cNvSpPr txBox="1"/>
          <p:nvPr>
            <p:ph idx="2" type="body"/>
          </p:nvPr>
        </p:nvSpPr>
        <p:spPr>
          <a:xfrm>
            <a:off x="3964290" y="1444649"/>
            <a:ext cx="7694310" cy="4579079"/>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SzPts val="2400"/>
              <a:buChar char="•"/>
              <a:defRPr sz="2400">
                <a:solidFill>
                  <a:schemeClr val="lt1"/>
                </a:solidFill>
              </a:defRPr>
            </a:lvl1pPr>
            <a:lvl2pPr indent="-355600" lvl="1" marL="914400" algn="l">
              <a:lnSpc>
                <a:spcPct val="90000"/>
              </a:lnSpc>
              <a:spcBef>
                <a:spcPts val="500"/>
              </a:spcBef>
              <a:spcAft>
                <a:spcPts val="0"/>
              </a:spcAft>
              <a:buSzPts val="2000"/>
              <a:buChar char="•"/>
              <a:defRPr sz="2000">
                <a:solidFill>
                  <a:schemeClr val="lt1"/>
                </a:solidFill>
              </a:defRPr>
            </a:lvl2pPr>
            <a:lvl3pPr indent="-342900" lvl="2" marL="1371600" algn="l">
              <a:lnSpc>
                <a:spcPct val="90000"/>
              </a:lnSpc>
              <a:spcBef>
                <a:spcPts val="500"/>
              </a:spcBef>
              <a:spcAft>
                <a:spcPts val="0"/>
              </a:spcAft>
              <a:buSzPts val="1800"/>
              <a:buChar char="•"/>
              <a:defRPr sz="1800">
                <a:solidFill>
                  <a:schemeClr val="lt1"/>
                </a:solidFill>
              </a:defRPr>
            </a:lvl3pPr>
            <a:lvl4pPr indent="-330200" lvl="3" marL="1828800" algn="l">
              <a:lnSpc>
                <a:spcPct val="90000"/>
              </a:lnSpc>
              <a:spcBef>
                <a:spcPts val="500"/>
              </a:spcBef>
              <a:spcAft>
                <a:spcPts val="0"/>
              </a:spcAft>
              <a:buSzPts val="1600"/>
              <a:buChar char="•"/>
              <a:defRPr sz="1600">
                <a:solidFill>
                  <a:schemeClr val="lt1"/>
                </a:solidFill>
              </a:defRPr>
            </a:lvl4pPr>
            <a:lvl5pPr indent="-330200" lvl="4" marL="2286000" algn="l">
              <a:lnSpc>
                <a:spcPct val="90000"/>
              </a:lnSpc>
              <a:spcBef>
                <a:spcPts val="500"/>
              </a:spcBef>
              <a:spcAft>
                <a:spcPts val="0"/>
              </a:spcAft>
              <a:buSzPts val="1600"/>
              <a:buChar char="•"/>
              <a:defRPr sz="1600">
                <a:solidFill>
                  <a:schemeClr val="lt1"/>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282" name="Shape 282"/>
        <p:cNvGrpSpPr/>
        <p:nvPr/>
      </p:nvGrpSpPr>
      <p:grpSpPr>
        <a:xfrm>
          <a:off x="0" y="0"/>
          <a:ext cx="0" cy="0"/>
          <a:chOff x="0" y="0"/>
          <a:chExt cx="0" cy="0"/>
        </a:xfrm>
      </p:grpSpPr>
      <p:sp>
        <p:nvSpPr>
          <p:cNvPr id="283" name="Google Shape;283;p17"/>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4" name="Google Shape;284;p17"/>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5" name="Google Shape;285;p17"/>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6" name="Google Shape;286;p17"/>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7" name="Google Shape;287;p17"/>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288" name="Google Shape;288;p17"/>
          <p:cNvGrpSpPr/>
          <p:nvPr/>
        </p:nvGrpSpPr>
        <p:grpSpPr>
          <a:xfrm rot="-5400000">
            <a:off x="390304" y="-431739"/>
            <a:ext cx="757355" cy="863476"/>
            <a:chOff x="10431417" y="6819549"/>
            <a:chExt cx="3512798" cy="4005019"/>
          </a:xfrm>
        </p:grpSpPr>
        <p:sp>
          <p:nvSpPr>
            <p:cNvPr id="289" name="Google Shape;289;p17"/>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0" name="Google Shape;290;p17"/>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291" name="Google Shape;291;p17"/>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2" name="Google Shape;292;p17"/>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1">
  <p:cSld name="Thank You 1">
    <p:spTree>
      <p:nvGrpSpPr>
        <p:cNvPr id="293" name="Shape 293"/>
        <p:cNvGrpSpPr/>
        <p:nvPr/>
      </p:nvGrpSpPr>
      <p:grpSpPr>
        <a:xfrm>
          <a:off x="0" y="0"/>
          <a:ext cx="0" cy="0"/>
          <a:chOff x="0" y="0"/>
          <a:chExt cx="0" cy="0"/>
        </a:xfrm>
      </p:grpSpPr>
      <p:sp>
        <p:nvSpPr>
          <p:cNvPr id="294" name="Google Shape;294;p18"/>
          <p:cNvSpPr/>
          <p:nvPr/>
        </p:nvSpPr>
        <p:spPr>
          <a:xfrm>
            <a:off x="0" y="0"/>
            <a:ext cx="12192000"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5" name="Google Shape;295;p18"/>
          <p:cNvSpPr/>
          <p:nvPr/>
        </p:nvSpPr>
        <p:spPr>
          <a:xfrm flipH="1">
            <a:off x="-16297" y="0"/>
            <a:ext cx="12208298" cy="6858000"/>
          </a:xfrm>
          <a:custGeom>
            <a:rect b="b" l="l" r="r" t="t"/>
            <a:pathLst>
              <a:path extrusionOk="0" h="6858000" w="12208298">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6" name="Google Shape;296;p18"/>
          <p:cNvSpPr/>
          <p:nvPr/>
        </p:nvSpPr>
        <p:spPr>
          <a:xfrm rot="-5400000">
            <a:off x="2667000" y="-2667001"/>
            <a:ext cx="6858000" cy="12192002"/>
          </a:xfrm>
          <a:custGeom>
            <a:rect b="b" l="l" r="r" t="t"/>
            <a:pathLst>
              <a:path extrusionOk="0" h="12192002" w="6858000">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7" name="Google Shape;297;p18"/>
          <p:cNvSpPr/>
          <p:nvPr/>
        </p:nvSpPr>
        <p:spPr>
          <a:xfrm rot="-5400000">
            <a:off x="2667000" y="-2667001"/>
            <a:ext cx="6858000" cy="12192002"/>
          </a:xfrm>
          <a:custGeom>
            <a:rect b="b" l="l" r="r" t="t"/>
            <a:pathLst>
              <a:path extrusionOk="0" h="12192002" w="6858000">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298" name="Google Shape;298;p18"/>
          <p:cNvGrpSpPr/>
          <p:nvPr/>
        </p:nvGrpSpPr>
        <p:grpSpPr>
          <a:xfrm>
            <a:off x="1" y="0"/>
            <a:ext cx="6881966" cy="6858875"/>
            <a:chOff x="-5321" y="1096"/>
            <a:chExt cx="5924073" cy="5904197"/>
          </a:xfrm>
        </p:grpSpPr>
        <p:sp>
          <p:nvSpPr>
            <p:cNvPr id="299" name="Google Shape;299;p18"/>
            <p:cNvSpPr/>
            <p:nvPr/>
          </p:nvSpPr>
          <p:spPr>
            <a:xfrm rot="5400000">
              <a:off x="4618" y="-8842"/>
              <a:ext cx="5904196" cy="5924073"/>
            </a:xfrm>
            <a:prstGeom prst="rtTriangle">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0" name="Google Shape;300;p18"/>
            <p:cNvSpPr/>
            <p:nvPr/>
          </p:nvSpPr>
          <p:spPr>
            <a:xfrm rot="5400000">
              <a:off x="3941" y="-8164"/>
              <a:ext cx="5501471" cy="5519993"/>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1" name="Google Shape;301;p18"/>
            <p:cNvSpPr/>
            <p:nvPr/>
          </p:nvSpPr>
          <p:spPr>
            <a:xfrm rot="5400000">
              <a:off x="3131" y="-7355"/>
              <a:ext cx="5019818" cy="5036720"/>
            </a:xfrm>
            <a:prstGeom prst="rtTriangle">
              <a:avLst/>
            </a:prstGeom>
            <a:solidFill>
              <a:schemeClr val="accent2">
                <a:alpha val="8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302" name="Google Shape;302;p18"/>
          <p:cNvSpPr txBox="1"/>
          <p:nvPr>
            <p:ph type="ctrTitle"/>
          </p:nvPr>
        </p:nvSpPr>
        <p:spPr>
          <a:xfrm>
            <a:off x="5217242" y="2807208"/>
            <a:ext cx="4945598" cy="1243584"/>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5400"/>
              <a:buFont typeface="Trebuchet MS"/>
              <a:buNone/>
              <a:defRPr b="1" sz="54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2">
  <p:cSld name="Thank You 2">
    <p:spTree>
      <p:nvGrpSpPr>
        <p:cNvPr id="303" name="Shape 303"/>
        <p:cNvGrpSpPr/>
        <p:nvPr/>
      </p:nvGrpSpPr>
      <p:grpSpPr>
        <a:xfrm>
          <a:off x="0" y="0"/>
          <a:ext cx="0" cy="0"/>
          <a:chOff x="0" y="0"/>
          <a:chExt cx="0" cy="0"/>
        </a:xfrm>
      </p:grpSpPr>
      <p:sp>
        <p:nvSpPr>
          <p:cNvPr id="304" name="Google Shape;304;p19"/>
          <p:cNvSpPr/>
          <p:nvPr/>
        </p:nvSpPr>
        <p:spPr>
          <a:xfrm>
            <a:off x="0" y="0"/>
            <a:ext cx="12192000"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5" name="Google Shape;305;p19"/>
          <p:cNvSpPr/>
          <p:nvPr/>
        </p:nvSpPr>
        <p:spPr>
          <a:xfrm flipH="1">
            <a:off x="-16297" y="0"/>
            <a:ext cx="12208298" cy="6858000"/>
          </a:xfrm>
          <a:custGeom>
            <a:rect b="b" l="l" r="r" t="t"/>
            <a:pathLst>
              <a:path extrusionOk="0" h="6858000" w="12208298">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6" name="Google Shape;306;p19"/>
          <p:cNvSpPr/>
          <p:nvPr/>
        </p:nvSpPr>
        <p:spPr>
          <a:xfrm rot="-5400000">
            <a:off x="2667000" y="-2667001"/>
            <a:ext cx="6858000" cy="12192002"/>
          </a:xfrm>
          <a:custGeom>
            <a:rect b="b" l="l" r="r" t="t"/>
            <a:pathLst>
              <a:path extrusionOk="0" h="12192002" w="6858000">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7" name="Google Shape;307;p19"/>
          <p:cNvSpPr/>
          <p:nvPr/>
        </p:nvSpPr>
        <p:spPr>
          <a:xfrm rot="-5400000">
            <a:off x="2667000" y="-2667001"/>
            <a:ext cx="6858000" cy="12192002"/>
          </a:xfrm>
          <a:custGeom>
            <a:rect b="b" l="l" r="r" t="t"/>
            <a:pathLst>
              <a:path extrusionOk="0" h="12192002" w="6858000">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8" name="Google Shape;308;p19"/>
          <p:cNvSpPr txBox="1"/>
          <p:nvPr>
            <p:ph type="ctrTitle"/>
          </p:nvPr>
        </p:nvSpPr>
        <p:spPr>
          <a:xfrm>
            <a:off x="6360242" y="3429000"/>
            <a:ext cx="4945598" cy="1243584"/>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5400"/>
              <a:buFont typeface="Trebuchet MS"/>
              <a:buNone/>
              <a:defRPr b="1" sz="54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9" name="Google Shape;309;p19"/>
          <p:cNvSpPr/>
          <p:nvPr/>
        </p:nvSpPr>
        <p:spPr>
          <a:xfrm rot="-8100000">
            <a:off x="-729899" y="-1215856"/>
            <a:ext cx="6043521" cy="8427077"/>
          </a:xfrm>
          <a:custGeom>
            <a:rect b="b" l="l" r="r" t="t"/>
            <a:pathLst>
              <a:path extrusionOk="0" h="8427077" w="6043521">
                <a:moveTo>
                  <a:pt x="6043521" y="4267535"/>
                </a:moveTo>
                <a:lnTo>
                  <a:pt x="1883979" y="8427077"/>
                </a:lnTo>
                <a:lnTo>
                  <a:pt x="0" y="8427077"/>
                </a:lnTo>
                <a:lnTo>
                  <a:pt x="0" y="1775986"/>
                </a:lnTo>
                <a:lnTo>
                  <a:pt x="1775985"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10" name="Google Shape;310;p19"/>
          <p:cNvSpPr/>
          <p:nvPr/>
        </p:nvSpPr>
        <p:spPr>
          <a:xfrm rot="-8100000">
            <a:off x="-1145231" y="-2123853"/>
            <a:ext cx="6043521" cy="9008880"/>
          </a:xfrm>
          <a:custGeom>
            <a:rect b="b" l="l" r="r" t="t"/>
            <a:pathLst>
              <a:path extrusionOk="0" h="9008880" w="6043521">
                <a:moveTo>
                  <a:pt x="6043521" y="4849338"/>
                </a:moveTo>
                <a:lnTo>
                  <a:pt x="1883979" y="9008880"/>
                </a:lnTo>
                <a:lnTo>
                  <a:pt x="0" y="9008880"/>
                </a:lnTo>
                <a:lnTo>
                  <a:pt x="0" y="1194182"/>
                </a:lnTo>
                <a:lnTo>
                  <a:pt x="1194182"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11" name="Google Shape;311;p19"/>
          <p:cNvSpPr/>
          <p:nvPr/>
        </p:nvSpPr>
        <p:spPr>
          <a:xfrm flipH="1" rot="-2700000">
            <a:off x="-2681153" y="-465959"/>
            <a:ext cx="8639119" cy="5739762"/>
          </a:xfrm>
          <a:custGeom>
            <a:rect b="b" l="l" r="r" t="t"/>
            <a:pathLst>
              <a:path extrusionOk="0" h="5739762" w="8639119">
                <a:moveTo>
                  <a:pt x="3789781" y="0"/>
                </a:moveTo>
                <a:lnTo>
                  <a:pt x="0" y="3789782"/>
                </a:lnTo>
                <a:lnTo>
                  <a:pt x="0" y="5739761"/>
                </a:lnTo>
                <a:lnTo>
                  <a:pt x="7748695" y="5739762"/>
                </a:lnTo>
                <a:lnTo>
                  <a:pt x="8639119" y="4849338"/>
                </a:lnTo>
                <a:close/>
              </a:path>
            </a:pathLst>
          </a:custGeom>
          <a:solidFill>
            <a:srgbClr val="003252">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ext">
  <p:cSld name="Title + Text">
    <p:bg>
      <p:bgPr>
        <a:solidFill>
          <a:schemeClr val="accent2"/>
        </a:solidFill>
      </p:bgPr>
    </p:bg>
    <p:spTree>
      <p:nvGrpSpPr>
        <p:cNvPr id="45" name="Shape 45"/>
        <p:cNvGrpSpPr/>
        <p:nvPr/>
      </p:nvGrpSpPr>
      <p:grpSpPr>
        <a:xfrm>
          <a:off x="0" y="0"/>
          <a:ext cx="0" cy="0"/>
          <a:chOff x="0" y="0"/>
          <a:chExt cx="0" cy="0"/>
        </a:xfrm>
      </p:grpSpPr>
      <p:sp>
        <p:nvSpPr>
          <p:cNvPr id="46" name="Google Shape;46;p3"/>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7" name="Google Shape;47;p3"/>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8" name="Google Shape;48;p3"/>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9" name="Google Shape;49;p3"/>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3"/>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grpSp>
        <p:nvGrpSpPr>
          <p:cNvPr id="51" name="Google Shape;51;p3"/>
          <p:cNvGrpSpPr/>
          <p:nvPr/>
        </p:nvGrpSpPr>
        <p:grpSpPr>
          <a:xfrm rot="-5400000">
            <a:off x="390304" y="-431739"/>
            <a:ext cx="757355" cy="863476"/>
            <a:chOff x="10431417" y="6819549"/>
            <a:chExt cx="3512798" cy="4005019"/>
          </a:xfrm>
        </p:grpSpPr>
        <p:sp>
          <p:nvSpPr>
            <p:cNvPr id="52" name="Google Shape;52;p3"/>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3" name="Google Shape;53;p3"/>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54" name="Google Shape;54;p3"/>
          <p:cNvSpPr txBox="1"/>
          <p:nvPr>
            <p:ph idx="1" type="body"/>
          </p:nvPr>
        </p:nvSpPr>
        <p:spPr>
          <a:xfrm>
            <a:off x="444500" y="1625385"/>
            <a:ext cx="6718300" cy="4093243"/>
          </a:xfrm>
          <a:prstGeom prst="rect">
            <a:avLst/>
          </a:prstGeom>
          <a:noFill/>
          <a:ln>
            <a:noFill/>
          </a:ln>
        </p:spPr>
        <p:txBody>
          <a:bodyPr anchorCtr="0" anchor="t" bIns="45700" lIns="91425" spcFirstLastPara="1" rIns="91425" wrap="square" tIns="45700">
            <a:noAutofit/>
          </a:bodyPr>
          <a:lstStyle>
            <a:lvl1pPr indent="-330200" lvl="0" marL="457200" algn="l">
              <a:lnSpc>
                <a:spcPct val="100000"/>
              </a:lnSpc>
              <a:spcBef>
                <a:spcPts val="600"/>
              </a:spcBef>
              <a:spcAft>
                <a:spcPts val="0"/>
              </a:spcAft>
              <a:buSzPts val="1600"/>
              <a:buChar char="•"/>
              <a:defRPr sz="1600">
                <a:solidFill>
                  <a:schemeClr val="lt1"/>
                </a:solidFill>
                <a:latin typeface="Arial"/>
                <a:ea typeface="Arial"/>
                <a:cs typeface="Arial"/>
                <a:sym typeface="Arial"/>
              </a:defRPr>
            </a:lvl1pPr>
            <a:lvl2pPr indent="-317500" lvl="1" marL="914400" algn="l">
              <a:lnSpc>
                <a:spcPct val="100000"/>
              </a:lnSpc>
              <a:spcBef>
                <a:spcPts val="600"/>
              </a:spcBef>
              <a:spcAft>
                <a:spcPts val="0"/>
              </a:spcAft>
              <a:buSzPts val="1400"/>
              <a:buChar char="•"/>
              <a:defRPr sz="1400">
                <a:solidFill>
                  <a:schemeClr val="lt1"/>
                </a:solidFill>
                <a:latin typeface="Arial"/>
                <a:ea typeface="Arial"/>
                <a:cs typeface="Arial"/>
                <a:sym typeface="Arial"/>
              </a:defRPr>
            </a:lvl2pPr>
            <a:lvl3pPr indent="-304800" lvl="2" marL="1371600" algn="l">
              <a:lnSpc>
                <a:spcPct val="100000"/>
              </a:lnSpc>
              <a:spcBef>
                <a:spcPts val="600"/>
              </a:spcBef>
              <a:spcAft>
                <a:spcPts val="0"/>
              </a:spcAft>
              <a:buSzPts val="1200"/>
              <a:buChar char="•"/>
              <a:defRPr sz="12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bg>
      <p:bgPr>
        <a:solidFill>
          <a:schemeClr val="accent2"/>
        </a:solidFill>
      </p:bgPr>
    </p:bg>
    <p:spTree>
      <p:nvGrpSpPr>
        <p:cNvPr id="55" name="Shape 55"/>
        <p:cNvGrpSpPr/>
        <p:nvPr/>
      </p:nvGrpSpPr>
      <p:grpSpPr>
        <a:xfrm>
          <a:off x="0" y="0"/>
          <a:ext cx="0" cy="0"/>
          <a:chOff x="0" y="0"/>
          <a:chExt cx="0" cy="0"/>
        </a:xfrm>
      </p:grpSpPr>
      <p:sp>
        <p:nvSpPr>
          <p:cNvPr id="56" name="Google Shape;56;p4"/>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7" name="Google Shape;57;p4"/>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8" name="Google Shape;58;p4"/>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9" name="Google Shape;59;p4"/>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0" name="Google Shape;60;p4"/>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1" name="Google Shape;61;p4"/>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62" name="Google Shape;62;p4"/>
          <p:cNvGrpSpPr/>
          <p:nvPr/>
        </p:nvGrpSpPr>
        <p:grpSpPr>
          <a:xfrm rot="-5400000">
            <a:off x="390304" y="-431739"/>
            <a:ext cx="757355" cy="863476"/>
            <a:chOff x="10431417" y="6819549"/>
            <a:chExt cx="3512798" cy="4005019"/>
          </a:xfrm>
        </p:grpSpPr>
        <p:sp>
          <p:nvSpPr>
            <p:cNvPr id="63" name="Google Shape;63;p4"/>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4" name="Google Shape;64;p4"/>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65" name="Google Shape;65;p4"/>
          <p:cNvGrpSpPr/>
          <p:nvPr/>
        </p:nvGrpSpPr>
        <p:grpSpPr>
          <a:xfrm>
            <a:off x="-1" y="1357409"/>
            <a:ext cx="12192001" cy="4846320"/>
            <a:chOff x="-1" y="1357409"/>
            <a:chExt cx="12192001" cy="4917518"/>
          </a:xfrm>
        </p:grpSpPr>
        <p:sp>
          <p:nvSpPr>
            <p:cNvPr id="66" name="Google Shape;66;p4"/>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7" name="Google Shape;67;p4"/>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68" name="Google Shape;68;p4"/>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9" name="Google Shape;69;p4"/>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70" name="Google Shape;70;p4"/>
          <p:cNvSpPr txBox="1"/>
          <p:nvPr>
            <p:ph idx="1" type="body"/>
          </p:nvPr>
        </p:nvSpPr>
        <p:spPr>
          <a:xfrm>
            <a:off x="444500" y="1681163"/>
            <a:ext cx="5157787" cy="823912"/>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SzPts val="2000"/>
              <a:buFont typeface="Arial"/>
              <a:buNone/>
              <a:defRPr b="1" sz="2000">
                <a:solidFill>
                  <a:schemeClr val="lt1"/>
                </a:solidFill>
              </a:defRPr>
            </a:lvl1pPr>
            <a:lvl2pPr indent="-228600" lvl="1" marL="914400" algn="l">
              <a:lnSpc>
                <a:spcPct val="90000"/>
              </a:lnSpc>
              <a:spcBef>
                <a:spcPts val="500"/>
              </a:spcBef>
              <a:spcAft>
                <a:spcPts val="0"/>
              </a:spcAft>
              <a:buSzPts val="2000"/>
              <a:buNone/>
              <a:defRPr b="1" sz="2000"/>
            </a:lvl2pPr>
            <a:lvl3pPr indent="-228600" lvl="2" marL="1371600" algn="l">
              <a:lnSpc>
                <a:spcPct val="90000"/>
              </a:lnSpc>
              <a:spcBef>
                <a:spcPts val="500"/>
              </a:spcBef>
              <a:spcAft>
                <a:spcPts val="0"/>
              </a:spcAft>
              <a:buSzPts val="1800"/>
              <a:buNone/>
              <a:defRPr b="1" sz="1800"/>
            </a:lvl3pPr>
            <a:lvl4pPr indent="-228600" lvl="3" marL="1828800" algn="l">
              <a:lnSpc>
                <a:spcPct val="90000"/>
              </a:lnSpc>
              <a:spcBef>
                <a:spcPts val="500"/>
              </a:spcBef>
              <a:spcAft>
                <a:spcPts val="0"/>
              </a:spcAft>
              <a:buSzPts val="1600"/>
              <a:buNone/>
              <a:defRPr b="1" sz="1600"/>
            </a:lvl4pPr>
            <a:lvl5pPr indent="-228600" lvl="4" marL="2286000" algn="l">
              <a:lnSpc>
                <a:spcPct val="90000"/>
              </a:lnSpc>
              <a:spcBef>
                <a:spcPts val="50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1" name="Google Shape;71;p4"/>
          <p:cNvSpPr txBox="1"/>
          <p:nvPr>
            <p:ph idx="2" type="body"/>
          </p:nvPr>
        </p:nvSpPr>
        <p:spPr>
          <a:xfrm>
            <a:off x="6500812" y="1681163"/>
            <a:ext cx="5157788" cy="823912"/>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SzPts val="2000"/>
              <a:buFont typeface="Arial"/>
              <a:buNone/>
              <a:defRPr b="1" sz="2000">
                <a:solidFill>
                  <a:schemeClr val="lt1"/>
                </a:solidFill>
              </a:defRPr>
            </a:lvl1pPr>
            <a:lvl2pPr indent="-228600" lvl="1" marL="914400" algn="l">
              <a:lnSpc>
                <a:spcPct val="90000"/>
              </a:lnSpc>
              <a:spcBef>
                <a:spcPts val="500"/>
              </a:spcBef>
              <a:spcAft>
                <a:spcPts val="0"/>
              </a:spcAft>
              <a:buSzPts val="2000"/>
              <a:buNone/>
              <a:defRPr b="1" sz="2000"/>
            </a:lvl2pPr>
            <a:lvl3pPr indent="-228600" lvl="2" marL="1371600" algn="l">
              <a:lnSpc>
                <a:spcPct val="90000"/>
              </a:lnSpc>
              <a:spcBef>
                <a:spcPts val="500"/>
              </a:spcBef>
              <a:spcAft>
                <a:spcPts val="0"/>
              </a:spcAft>
              <a:buSzPts val="1800"/>
              <a:buNone/>
              <a:defRPr b="1" sz="1800"/>
            </a:lvl3pPr>
            <a:lvl4pPr indent="-228600" lvl="3" marL="1828800" algn="l">
              <a:lnSpc>
                <a:spcPct val="90000"/>
              </a:lnSpc>
              <a:spcBef>
                <a:spcPts val="500"/>
              </a:spcBef>
              <a:spcAft>
                <a:spcPts val="0"/>
              </a:spcAft>
              <a:buSzPts val="1600"/>
              <a:buNone/>
              <a:defRPr b="1" sz="1600"/>
            </a:lvl4pPr>
            <a:lvl5pPr indent="-228600" lvl="4" marL="2286000" algn="l">
              <a:lnSpc>
                <a:spcPct val="90000"/>
              </a:lnSpc>
              <a:spcBef>
                <a:spcPts val="50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2" name="Google Shape;72;p4"/>
          <p:cNvSpPr txBox="1"/>
          <p:nvPr>
            <p:ph idx="3" type="body"/>
          </p:nvPr>
        </p:nvSpPr>
        <p:spPr>
          <a:xfrm>
            <a:off x="444500"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sz="1800">
                <a:solidFill>
                  <a:schemeClr val="lt1"/>
                </a:solidFill>
              </a:defRPr>
            </a:lvl1pPr>
            <a:lvl2pPr indent="-330200" lvl="1" marL="914400" algn="l">
              <a:lnSpc>
                <a:spcPct val="90000"/>
              </a:lnSpc>
              <a:spcBef>
                <a:spcPts val="500"/>
              </a:spcBef>
              <a:spcAft>
                <a:spcPts val="0"/>
              </a:spcAft>
              <a:buSzPts val="1600"/>
              <a:buChar char="•"/>
              <a:defRPr sz="1600">
                <a:solidFill>
                  <a:schemeClr val="lt1"/>
                </a:solidFill>
              </a:defRPr>
            </a:lvl2pPr>
            <a:lvl3pPr indent="-317500" lvl="2" marL="1371600" algn="l">
              <a:lnSpc>
                <a:spcPct val="90000"/>
              </a:lnSpc>
              <a:spcBef>
                <a:spcPts val="500"/>
              </a:spcBef>
              <a:spcAft>
                <a:spcPts val="0"/>
              </a:spcAft>
              <a:buSzPts val="1400"/>
              <a:buChar char="•"/>
              <a:defRPr sz="1400">
                <a:solidFill>
                  <a:schemeClr val="lt1"/>
                </a:solidFill>
              </a:defRPr>
            </a:lvl3pPr>
            <a:lvl4pPr indent="-304800" lvl="3" marL="1828800" algn="l">
              <a:lnSpc>
                <a:spcPct val="90000"/>
              </a:lnSpc>
              <a:spcBef>
                <a:spcPts val="500"/>
              </a:spcBef>
              <a:spcAft>
                <a:spcPts val="0"/>
              </a:spcAft>
              <a:buSzPts val="1200"/>
              <a:buChar char="•"/>
              <a:defRPr sz="1200">
                <a:solidFill>
                  <a:schemeClr val="lt1"/>
                </a:solidFill>
              </a:defRPr>
            </a:lvl4pPr>
            <a:lvl5pPr indent="-304800" lvl="4" marL="2286000" algn="l">
              <a:lnSpc>
                <a:spcPct val="90000"/>
              </a:lnSpc>
              <a:spcBef>
                <a:spcPts val="500"/>
              </a:spcBef>
              <a:spcAft>
                <a:spcPts val="0"/>
              </a:spcAft>
              <a:buSzPts val="1200"/>
              <a:buChar char="•"/>
              <a:defRPr sz="12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4"/>
          <p:cNvSpPr txBox="1"/>
          <p:nvPr>
            <p:ph idx="4" type="body"/>
          </p:nvPr>
        </p:nvSpPr>
        <p:spPr>
          <a:xfrm>
            <a:off x="6475412"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sz="1800">
                <a:solidFill>
                  <a:schemeClr val="lt1"/>
                </a:solidFill>
              </a:defRPr>
            </a:lvl1pPr>
            <a:lvl2pPr indent="-330200" lvl="1" marL="914400" algn="l">
              <a:lnSpc>
                <a:spcPct val="90000"/>
              </a:lnSpc>
              <a:spcBef>
                <a:spcPts val="500"/>
              </a:spcBef>
              <a:spcAft>
                <a:spcPts val="0"/>
              </a:spcAft>
              <a:buSzPts val="1600"/>
              <a:buChar char="•"/>
              <a:defRPr sz="1600">
                <a:solidFill>
                  <a:schemeClr val="lt1"/>
                </a:solidFill>
              </a:defRPr>
            </a:lvl2pPr>
            <a:lvl3pPr indent="-317500" lvl="2" marL="1371600" algn="l">
              <a:lnSpc>
                <a:spcPct val="90000"/>
              </a:lnSpc>
              <a:spcBef>
                <a:spcPts val="500"/>
              </a:spcBef>
              <a:spcAft>
                <a:spcPts val="0"/>
              </a:spcAft>
              <a:buSzPts val="1400"/>
              <a:buChar char="•"/>
              <a:defRPr sz="1400">
                <a:solidFill>
                  <a:schemeClr val="lt1"/>
                </a:solidFill>
              </a:defRPr>
            </a:lvl3pPr>
            <a:lvl4pPr indent="-304800" lvl="3" marL="1828800" algn="l">
              <a:lnSpc>
                <a:spcPct val="90000"/>
              </a:lnSpc>
              <a:spcBef>
                <a:spcPts val="500"/>
              </a:spcBef>
              <a:spcAft>
                <a:spcPts val="0"/>
              </a:spcAft>
              <a:buSzPts val="1200"/>
              <a:buChar char="•"/>
              <a:defRPr sz="1200">
                <a:solidFill>
                  <a:schemeClr val="lt1"/>
                </a:solidFill>
              </a:defRPr>
            </a:lvl4pPr>
            <a:lvl5pPr indent="-304800" lvl="4" marL="2286000" algn="l">
              <a:lnSpc>
                <a:spcPct val="90000"/>
              </a:lnSpc>
              <a:spcBef>
                <a:spcPts val="500"/>
              </a:spcBef>
              <a:spcAft>
                <a:spcPts val="0"/>
              </a:spcAft>
              <a:buSzPts val="1200"/>
              <a:buChar char="•"/>
              <a:defRPr sz="12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74" name="Shape 74"/>
        <p:cNvGrpSpPr/>
        <p:nvPr/>
      </p:nvGrpSpPr>
      <p:grpSpPr>
        <a:xfrm>
          <a:off x="0" y="0"/>
          <a:ext cx="0" cy="0"/>
          <a:chOff x="0" y="0"/>
          <a:chExt cx="0" cy="0"/>
        </a:xfrm>
      </p:grpSpPr>
      <p:sp>
        <p:nvSpPr>
          <p:cNvPr id="75" name="Google Shape;75;p5"/>
          <p:cNvSpPr/>
          <p:nvPr/>
        </p:nvSpPr>
        <p:spPr>
          <a:xfrm>
            <a:off x="0" y="0"/>
            <a:ext cx="12192000" cy="6858000"/>
          </a:xfrm>
          <a:prstGeom prst="rect">
            <a:avLst/>
          </a:prstGeom>
          <a:solidFill>
            <a:srgbClr val="0C436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6" name="Google Shape;76;p5"/>
          <p:cNvSpPr/>
          <p:nvPr/>
        </p:nvSpPr>
        <p:spPr>
          <a:xfrm>
            <a:off x="0" y="0"/>
            <a:ext cx="12192000" cy="6862745"/>
          </a:xfrm>
          <a:custGeom>
            <a:rect b="b" l="l" r="r" t="t"/>
            <a:pathLst>
              <a:path extrusionOk="0" h="6849743" w="12192000">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7" name="Google Shape;77;p5"/>
          <p:cNvSpPr/>
          <p:nvPr/>
        </p:nvSpPr>
        <p:spPr>
          <a:xfrm flipH="1" rot="5400000">
            <a:off x="2626805" y="-2626805"/>
            <a:ext cx="6862743" cy="12116353"/>
          </a:xfrm>
          <a:custGeom>
            <a:rect b="b" l="l" r="r" t="t"/>
            <a:pathLst>
              <a:path extrusionOk="0" h="12116353" w="6853871">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8" name="Google Shape;78;p5"/>
          <p:cNvSpPr/>
          <p:nvPr/>
        </p:nvSpPr>
        <p:spPr>
          <a:xfrm flipH="1" rot="-5400000">
            <a:off x="5851010" y="-10649"/>
            <a:ext cx="6326154" cy="6347453"/>
          </a:xfrm>
          <a:prstGeom prst="rtTriangle">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9" name="Google Shape;79;p5"/>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0" name="Google Shape;80;p5"/>
          <p:cNvSpPr/>
          <p:nvPr/>
        </p:nvSpPr>
        <p:spPr>
          <a:xfrm rot="2700000">
            <a:off x="9668984" y="1404392"/>
            <a:ext cx="4406148" cy="5299239"/>
          </a:xfrm>
          <a:custGeom>
            <a:rect b="b" l="l" r="r" t="t"/>
            <a:pathLst>
              <a:path extrusionOk="0" h="5299239" w="4406148">
                <a:moveTo>
                  <a:pt x="0" y="0"/>
                </a:moveTo>
                <a:lnTo>
                  <a:pt x="4406148" y="4406147"/>
                </a:lnTo>
                <a:lnTo>
                  <a:pt x="3513056" y="5299239"/>
                </a:lnTo>
                <a:lnTo>
                  <a:pt x="1" y="5299239"/>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1" name="Google Shape;81;p5"/>
          <p:cNvSpPr/>
          <p:nvPr/>
        </p:nvSpPr>
        <p:spPr>
          <a:xfrm flipH="1" rot="8100000">
            <a:off x="9583575" y="1088097"/>
            <a:ext cx="5072180" cy="4843502"/>
          </a:xfrm>
          <a:custGeom>
            <a:rect b="b" l="l" r="r" t="t"/>
            <a:pathLst>
              <a:path extrusionOk="0" h="4843502" w="5072180">
                <a:moveTo>
                  <a:pt x="5072180" y="4843501"/>
                </a:moveTo>
                <a:lnTo>
                  <a:pt x="228679" y="0"/>
                </a:lnTo>
                <a:lnTo>
                  <a:pt x="1" y="228678"/>
                </a:lnTo>
                <a:lnTo>
                  <a:pt x="0" y="4843502"/>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2" name="Google Shape;82;p5"/>
          <p:cNvSpPr/>
          <p:nvPr/>
        </p:nvSpPr>
        <p:spPr>
          <a:xfrm rot="2700000">
            <a:off x="11438585" y="5665752"/>
            <a:ext cx="877778" cy="1755556"/>
          </a:xfrm>
          <a:custGeom>
            <a:rect b="b" l="l" r="r" t="t"/>
            <a:pathLst>
              <a:path extrusionOk="0" h="1755556" w="877778">
                <a:moveTo>
                  <a:pt x="0" y="0"/>
                </a:moveTo>
                <a:lnTo>
                  <a:pt x="877778" y="877778"/>
                </a:lnTo>
                <a:lnTo>
                  <a:pt x="0" y="1755556"/>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3" name="Google Shape;83;p5"/>
          <p:cNvSpPr/>
          <p:nvPr/>
        </p:nvSpPr>
        <p:spPr>
          <a:xfrm flipH="1" rot="8100000">
            <a:off x="10582265" y="5841410"/>
            <a:ext cx="2372348" cy="1186174"/>
          </a:xfrm>
          <a:custGeom>
            <a:rect b="b" l="l" r="r" t="t"/>
            <a:pathLst>
              <a:path extrusionOk="0" h="1186174" w="2372348">
                <a:moveTo>
                  <a:pt x="2372348" y="1186174"/>
                </a:moveTo>
                <a:lnTo>
                  <a:pt x="1186174" y="0"/>
                </a:lnTo>
                <a:lnTo>
                  <a:pt x="0" y="1186174"/>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84" name="Google Shape;84;p5"/>
          <p:cNvGrpSpPr/>
          <p:nvPr/>
        </p:nvGrpSpPr>
        <p:grpSpPr>
          <a:xfrm rot="-5400000">
            <a:off x="115697" y="-1233313"/>
            <a:ext cx="2166577" cy="2458370"/>
            <a:chOff x="10225382" y="6572118"/>
            <a:chExt cx="3924857" cy="4453454"/>
          </a:xfrm>
        </p:grpSpPr>
        <p:sp>
          <p:nvSpPr>
            <p:cNvPr id="85" name="Google Shape;85;p5"/>
            <p:cNvSpPr/>
            <p:nvPr/>
          </p:nvSpPr>
          <p:spPr>
            <a:xfrm rot="2700000">
              <a:off x="10800164" y="7675497"/>
              <a:ext cx="2775293" cy="2775293"/>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6" name="Google Shape;86;p5"/>
            <p:cNvSpPr/>
            <p:nvPr/>
          </p:nvSpPr>
          <p:spPr>
            <a:xfrm flipH="1" rot="8100000">
              <a:off x="10811837" y="7142066"/>
              <a:ext cx="2751954" cy="2751955"/>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87" name="Google Shape;87;p5"/>
          <p:cNvGrpSpPr/>
          <p:nvPr/>
        </p:nvGrpSpPr>
        <p:grpSpPr>
          <a:xfrm rot="-5400000">
            <a:off x="1826158" y="-663912"/>
            <a:ext cx="1157389" cy="1319566"/>
            <a:chOff x="10431417" y="6819549"/>
            <a:chExt cx="3512798" cy="4005019"/>
          </a:xfrm>
        </p:grpSpPr>
        <p:sp>
          <p:nvSpPr>
            <p:cNvPr id="88" name="Google Shape;88;p5"/>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9" name="Google Shape;89;p5"/>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90" name="Google Shape;90;p5"/>
          <p:cNvSpPr txBox="1"/>
          <p:nvPr>
            <p:ph idx="1" type="body"/>
          </p:nvPr>
        </p:nvSpPr>
        <p:spPr>
          <a:xfrm>
            <a:off x="831850" y="4754880"/>
            <a:ext cx="6803136" cy="36576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solidFill>
                  <a:srgbClr val="B9E4FE"/>
                </a:solidFill>
                <a:latin typeface="Arial"/>
                <a:ea typeface="Arial"/>
                <a:cs typeface="Arial"/>
                <a:sym typeface="Arial"/>
              </a:defRPr>
            </a:lvl1pPr>
            <a:lvl2pPr indent="-342900" lvl="1" marL="914400" algn="l">
              <a:lnSpc>
                <a:spcPct val="90000"/>
              </a:lnSpc>
              <a:spcBef>
                <a:spcPts val="500"/>
              </a:spcBef>
              <a:spcAft>
                <a:spcPts val="0"/>
              </a:spcAft>
              <a:buSzPts val="1800"/>
              <a:buChar char="•"/>
              <a:defRPr/>
            </a:lvl2pPr>
            <a:lvl3pPr indent="-342900" lvl="2" marL="1371600" algn="l">
              <a:lnSpc>
                <a:spcPct val="90000"/>
              </a:lnSpc>
              <a:spcBef>
                <a:spcPts val="500"/>
              </a:spcBef>
              <a:spcAft>
                <a:spcPts val="0"/>
              </a:spcAft>
              <a:buSzPts val="18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1" name="Google Shape;91;p5"/>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92" name="Google Shape;92;p5"/>
          <p:cNvSpPr txBox="1"/>
          <p:nvPr>
            <p:ph type="title"/>
          </p:nvPr>
        </p:nvSpPr>
        <p:spPr>
          <a:xfrm>
            <a:off x="832104" y="3886200"/>
            <a:ext cx="7781544" cy="85905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5400"/>
              <a:buFont typeface="Trebuchet MS"/>
              <a:buNone/>
              <a:defRPr b="1" sz="54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 Text">
  <p:cSld name="Photo + Text">
    <p:bg>
      <p:bgPr>
        <a:solidFill>
          <a:schemeClr val="accent2"/>
        </a:solidFill>
      </p:bgPr>
    </p:bg>
    <p:spTree>
      <p:nvGrpSpPr>
        <p:cNvPr id="93" name="Shape 93"/>
        <p:cNvGrpSpPr/>
        <p:nvPr/>
      </p:nvGrpSpPr>
      <p:grpSpPr>
        <a:xfrm>
          <a:off x="0" y="0"/>
          <a:ext cx="0" cy="0"/>
          <a:chOff x="0" y="0"/>
          <a:chExt cx="0" cy="0"/>
        </a:xfrm>
      </p:grpSpPr>
      <p:sp>
        <p:nvSpPr>
          <p:cNvPr id="94" name="Google Shape;94;p6"/>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5" name="Google Shape;95;p6"/>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6" name="Google Shape;96;p6"/>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7" name="Google Shape;97;p6"/>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8" name="Google Shape;98;p6"/>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9" name="Google Shape;99;p6"/>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100" name="Google Shape;100;p6"/>
          <p:cNvGrpSpPr/>
          <p:nvPr/>
        </p:nvGrpSpPr>
        <p:grpSpPr>
          <a:xfrm rot="-5400000">
            <a:off x="390304" y="-431739"/>
            <a:ext cx="757355" cy="863476"/>
            <a:chOff x="10431417" y="6819549"/>
            <a:chExt cx="3512798" cy="4005019"/>
          </a:xfrm>
        </p:grpSpPr>
        <p:sp>
          <p:nvSpPr>
            <p:cNvPr id="101" name="Google Shape;101;p6"/>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02" name="Google Shape;102;p6"/>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103" name="Google Shape;103;p6"/>
          <p:cNvGrpSpPr/>
          <p:nvPr/>
        </p:nvGrpSpPr>
        <p:grpSpPr>
          <a:xfrm>
            <a:off x="-1" y="1357409"/>
            <a:ext cx="12192001" cy="4846320"/>
            <a:chOff x="-1" y="1357409"/>
            <a:chExt cx="12192001" cy="4917518"/>
          </a:xfrm>
        </p:grpSpPr>
        <p:sp>
          <p:nvSpPr>
            <p:cNvPr id="104" name="Google Shape;104;p6"/>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05" name="Google Shape;105;p6"/>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06" name="Google Shape;106;p6"/>
          <p:cNvSpPr txBox="1"/>
          <p:nvPr>
            <p:ph idx="1" type="body"/>
          </p:nvPr>
        </p:nvSpPr>
        <p:spPr>
          <a:xfrm>
            <a:off x="542094" y="4240093"/>
            <a:ext cx="9402006" cy="14630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300"/>
              </a:spcBef>
              <a:spcAft>
                <a:spcPts val="0"/>
              </a:spcAft>
              <a:buSzPts val="1400"/>
              <a:buNone/>
              <a:defRPr sz="1400">
                <a:solidFill>
                  <a:schemeClr val="lt1"/>
                </a:solidFill>
                <a:latin typeface="Arial"/>
                <a:ea typeface="Arial"/>
                <a:cs typeface="Arial"/>
                <a:sym typeface="Arial"/>
              </a:defRPr>
            </a:lvl1pPr>
            <a:lvl2pPr indent="-330200" lvl="1" marL="914400" algn="l">
              <a:lnSpc>
                <a:spcPct val="100000"/>
              </a:lnSpc>
              <a:spcBef>
                <a:spcPts val="600"/>
              </a:spcBef>
              <a:spcAft>
                <a:spcPts val="0"/>
              </a:spcAft>
              <a:buSzPts val="1600"/>
              <a:buChar char="•"/>
              <a:defRPr sz="1600">
                <a:solidFill>
                  <a:schemeClr val="lt1"/>
                </a:solidFill>
                <a:latin typeface="Arial"/>
                <a:ea typeface="Arial"/>
                <a:cs typeface="Arial"/>
                <a:sym typeface="Arial"/>
              </a:defRPr>
            </a:lvl2pPr>
            <a:lvl3pPr indent="-317500" lvl="2" marL="1371600" algn="l">
              <a:lnSpc>
                <a:spcPct val="100000"/>
              </a:lnSpc>
              <a:spcBef>
                <a:spcPts val="600"/>
              </a:spcBef>
              <a:spcAft>
                <a:spcPts val="0"/>
              </a:spcAft>
              <a:buSzPts val="1400"/>
              <a:buChar char="•"/>
              <a:defRPr sz="1400">
                <a:solidFill>
                  <a:schemeClr val="lt1"/>
                </a:solidFill>
                <a:latin typeface="Arial"/>
                <a:ea typeface="Arial"/>
                <a:cs typeface="Arial"/>
                <a:sym typeface="Arial"/>
              </a:defRPr>
            </a:lvl3pPr>
            <a:lvl4pPr indent="-317500" lvl="3" marL="1828800" algn="l">
              <a:lnSpc>
                <a:spcPct val="90000"/>
              </a:lnSpc>
              <a:spcBef>
                <a:spcPts val="500"/>
              </a:spcBef>
              <a:spcAft>
                <a:spcPts val="0"/>
              </a:spcAft>
              <a:buSzPts val="1400"/>
              <a:buChar char="•"/>
              <a:defRPr sz="1400">
                <a:solidFill>
                  <a:schemeClr val="lt1"/>
                </a:solidFill>
                <a:latin typeface="Arial"/>
                <a:ea typeface="Arial"/>
                <a:cs typeface="Arial"/>
                <a:sym typeface="Arial"/>
              </a:defRPr>
            </a:lvl4pPr>
            <a:lvl5pPr indent="-317500" lvl="4" marL="2286000" algn="l">
              <a:lnSpc>
                <a:spcPct val="90000"/>
              </a:lnSpc>
              <a:spcBef>
                <a:spcPts val="500"/>
              </a:spcBef>
              <a:spcAft>
                <a:spcPts val="0"/>
              </a:spcAft>
              <a:buSzPts val="1400"/>
              <a:buChar char="•"/>
              <a:defRPr sz="1400">
                <a:solidFill>
                  <a:schemeClr val="lt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6"/>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08" name="Google Shape;108;p6"/>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109" name="Google Shape;109;p6"/>
          <p:cNvSpPr/>
          <p:nvPr>
            <p:ph idx="2" type="pic"/>
          </p:nvPr>
        </p:nvSpPr>
        <p:spPr>
          <a:xfrm>
            <a:off x="-2" y="1352575"/>
            <a:ext cx="12192002" cy="2289897"/>
          </a:xfrm>
          <a:prstGeom prst="rect">
            <a:avLst/>
          </a:prstGeom>
          <a:no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t Section Header" type="secHead">
  <p:cSld name="SECTION_HEADER">
    <p:spTree>
      <p:nvGrpSpPr>
        <p:cNvPr id="110" name="Shape 110"/>
        <p:cNvGrpSpPr/>
        <p:nvPr/>
      </p:nvGrpSpPr>
      <p:grpSpPr>
        <a:xfrm>
          <a:off x="0" y="0"/>
          <a:ext cx="0" cy="0"/>
          <a:chOff x="0" y="0"/>
          <a:chExt cx="0" cy="0"/>
        </a:xfrm>
      </p:grpSpPr>
      <p:sp>
        <p:nvSpPr>
          <p:cNvPr id="111" name="Google Shape;111;p7"/>
          <p:cNvSpPr/>
          <p:nvPr/>
        </p:nvSpPr>
        <p:spPr>
          <a:xfrm>
            <a:off x="0" y="0"/>
            <a:ext cx="12192000" cy="6858000"/>
          </a:xfrm>
          <a:prstGeom prst="rect">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2" name="Google Shape;112;p7"/>
          <p:cNvSpPr/>
          <p:nvPr/>
        </p:nvSpPr>
        <p:spPr>
          <a:xfrm flipH="1" rot="5400000">
            <a:off x="2855762" y="-2473495"/>
            <a:ext cx="6862743" cy="11809733"/>
          </a:xfrm>
          <a:custGeom>
            <a:rect b="b" l="l" r="r" t="t"/>
            <a:pathLst>
              <a:path extrusionOk="0" h="11809733" w="686274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3" name="Google Shape;113;p7"/>
          <p:cNvSpPr/>
          <p:nvPr/>
        </p:nvSpPr>
        <p:spPr>
          <a:xfrm flipH="1" rot="5400000">
            <a:off x="2626806" y="-2626805"/>
            <a:ext cx="6862743" cy="12116353"/>
          </a:xfrm>
          <a:custGeom>
            <a:rect b="b" l="l" r="r" t="t"/>
            <a:pathLst>
              <a:path extrusionOk="0" h="12116353" w="6853871">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4" name="Google Shape;114;p7"/>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470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115" name="Google Shape;115;p7"/>
          <p:cNvGrpSpPr/>
          <p:nvPr/>
        </p:nvGrpSpPr>
        <p:grpSpPr>
          <a:xfrm>
            <a:off x="9141047" y="1176875"/>
            <a:ext cx="5836234" cy="5812372"/>
            <a:chOff x="8440685" y="4125"/>
            <a:chExt cx="7184703" cy="7155327"/>
          </a:xfrm>
        </p:grpSpPr>
        <p:sp>
          <p:nvSpPr>
            <p:cNvPr id="116" name="Google Shape;116;p7"/>
            <p:cNvSpPr/>
            <p:nvPr/>
          </p:nvSpPr>
          <p:spPr>
            <a:xfrm rot="2700000">
              <a:off x="9668983" y="1078460"/>
              <a:ext cx="4406148" cy="5299239"/>
            </a:xfrm>
            <a:custGeom>
              <a:rect b="b" l="l" r="r" t="t"/>
              <a:pathLst>
                <a:path extrusionOk="0" h="5299239" w="4406148">
                  <a:moveTo>
                    <a:pt x="0" y="0"/>
                  </a:moveTo>
                  <a:lnTo>
                    <a:pt x="4406148" y="4406147"/>
                  </a:lnTo>
                  <a:lnTo>
                    <a:pt x="3513056" y="5299239"/>
                  </a:lnTo>
                  <a:lnTo>
                    <a:pt x="1" y="5299239"/>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7" name="Google Shape;117;p7"/>
            <p:cNvSpPr/>
            <p:nvPr/>
          </p:nvSpPr>
          <p:spPr>
            <a:xfrm flipH="1" rot="8100000">
              <a:off x="9583575" y="1088097"/>
              <a:ext cx="5072180" cy="4843502"/>
            </a:xfrm>
            <a:custGeom>
              <a:rect b="b" l="l" r="r" t="t"/>
              <a:pathLst>
                <a:path extrusionOk="0" h="4843502" w="5072180">
                  <a:moveTo>
                    <a:pt x="5072180" y="4843501"/>
                  </a:moveTo>
                  <a:lnTo>
                    <a:pt x="228679" y="0"/>
                  </a:lnTo>
                  <a:lnTo>
                    <a:pt x="1" y="228678"/>
                  </a:lnTo>
                  <a:lnTo>
                    <a:pt x="0" y="4843502"/>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18" name="Google Shape;118;p7"/>
          <p:cNvSpPr/>
          <p:nvPr/>
        </p:nvSpPr>
        <p:spPr>
          <a:xfrm rot="2700000">
            <a:off x="11438585" y="5665752"/>
            <a:ext cx="877778" cy="1755556"/>
          </a:xfrm>
          <a:custGeom>
            <a:rect b="b" l="l" r="r" t="t"/>
            <a:pathLst>
              <a:path extrusionOk="0" h="1755556" w="877778">
                <a:moveTo>
                  <a:pt x="0" y="0"/>
                </a:moveTo>
                <a:lnTo>
                  <a:pt x="877778" y="877778"/>
                </a:lnTo>
                <a:lnTo>
                  <a:pt x="0" y="1755556"/>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9" name="Google Shape;119;p7"/>
          <p:cNvSpPr/>
          <p:nvPr/>
        </p:nvSpPr>
        <p:spPr>
          <a:xfrm flipH="1" rot="8100000">
            <a:off x="10582265" y="5841410"/>
            <a:ext cx="2372348" cy="1186174"/>
          </a:xfrm>
          <a:custGeom>
            <a:rect b="b" l="l" r="r" t="t"/>
            <a:pathLst>
              <a:path extrusionOk="0" h="1186174" w="2372348">
                <a:moveTo>
                  <a:pt x="2372348" y="1186174"/>
                </a:moveTo>
                <a:lnTo>
                  <a:pt x="1186174" y="0"/>
                </a:lnTo>
                <a:lnTo>
                  <a:pt x="0" y="1186174"/>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120" name="Google Shape;120;p7"/>
          <p:cNvGrpSpPr/>
          <p:nvPr/>
        </p:nvGrpSpPr>
        <p:grpSpPr>
          <a:xfrm flipH="1" rot="-5400000">
            <a:off x="9696647" y="6040936"/>
            <a:ext cx="1488421" cy="1643561"/>
            <a:chOff x="10225384" y="6572118"/>
            <a:chExt cx="3924856" cy="4333945"/>
          </a:xfrm>
        </p:grpSpPr>
        <p:sp>
          <p:nvSpPr>
            <p:cNvPr id="121" name="Google Shape;121;p7"/>
            <p:cNvSpPr/>
            <p:nvPr/>
          </p:nvSpPr>
          <p:spPr>
            <a:xfrm rot="2700000">
              <a:off x="10800166" y="7555988"/>
              <a:ext cx="2775292" cy="2775293"/>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2" name="Google Shape;122;p7"/>
            <p:cNvSpPr/>
            <p:nvPr/>
          </p:nvSpPr>
          <p:spPr>
            <a:xfrm flipH="1" rot="8100000">
              <a:off x="10811837" y="7142066"/>
              <a:ext cx="2751954" cy="2751955"/>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23" name="Google Shape;123;p7"/>
          <p:cNvSpPr txBox="1"/>
          <p:nvPr>
            <p:ph type="title"/>
          </p:nvPr>
        </p:nvSpPr>
        <p:spPr>
          <a:xfrm>
            <a:off x="832104" y="3886200"/>
            <a:ext cx="7781544" cy="85905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5400"/>
              <a:buFont typeface="Trebuchet MS"/>
              <a:buNone/>
              <a:defRPr b="1" sz="54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7"/>
          <p:cNvSpPr txBox="1"/>
          <p:nvPr>
            <p:ph idx="1" type="body"/>
          </p:nvPr>
        </p:nvSpPr>
        <p:spPr>
          <a:xfrm>
            <a:off x="831850" y="4754880"/>
            <a:ext cx="6803136" cy="36576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solidFill>
                  <a:srgbClr val="B9E4FE"/>
                </a:solidFill>
                <a:latin typeface="Arial"/>
                <a:ea typeface="Arial"/>
                <a:cs typeface="Arial"/>
                <a:sym typeface="Arial"/>
              </a:defRPr>
            </a:lvl1pPr>
            <a:lvl2pPr indent="-342900" lvl="1" marL="914400" algn="l">
              <a:lnSpc>
                <a:spcPct val="90000"/>
              </a:lnSpc>
              <a:spcBef>
                <a:spcPts val="500"/>
              </a:spcBef>
              <a:spcAft>
                <a:spcPts val="0"/>
              </a:spcAft>
              <a:buSzPts val="1800"/>
              <a:buChar char="•"/>
              <a:defRPr/>
            </a:lvl2pPr>
            <a:lvl3pPr indent="-342900" lvl="2" marL="1371600" algn="l">
              <a:lnSpc>
                <a:spcPct val="90000"/>
              </a:lnSpc>
              <a:spcBef>
                <a:spcPts val="500"/>
              </a:spcBef>
              <a:spcAft>
                <a:spcPts val="0"/>
              </a:spcAft>
              <a:buSzPts val="18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5" name="Google Shape;125;p7"/>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Slide">
  <p:cSld name="Quote Slide">
    <p:spTree>
      <p:nvGrpSpPr>
        <p:cNvPr id="126" name="Shape 126"/>
        <p:cNvGrpSpPr/>
        <p:nvPr/>
      </p:nvGrpSpPr>
      <p:grpSpPr>
        <a:xfrm>
          <a:off x="0" y="0"/>
          <a:ext cx="0" cy="0"/>
          <a:chOff x="0" y="0"/>
          <a:chExt cx="0" cy="0"/>
        </a:xfrm>
      </p:grpSpPr>
      <p:sp>
        <p:nvSpPr>
          <p:cNvPr id="127" name="Google Shape;127;p8"/>
          <p:cNvSpPr/>
          <p:nvPr/>
        </p:nvSpPr>
        <p:spPr>
          <a:xfrm>
            <a:off x="0" y="0"/>
            <a:ext cx="12192000" cy="6858000"/>
          </a:xfrm>
          <a:prstGeom prst="rect">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8" name="Google Shape;128;p8"/>
          <p:cNvSpPr/>
          <p:nvPr/>
        </p:nvSpPr>
        <p:spPr>
          <a:xfrm flipH="1" rot="5400000">
            <a:off x="2855762" y="-2473495"/>
            <a:ext cx="6862743" cy="11809733"/>
          </a:xfrm>
          <a:custGeom>
            <a:rect b="b" l="l" r="r" t="t"/>
            <a:pathLst>
              <a:path extrusionOk="0" h="11809733" w="686274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9" name="Google Shape;129;p8"/>
          <p:cNvSpPr/>
          <p:nvPr/>
        </p:nvSpPr>
        <p:spPr>
          <a:xfrm flipH="1" rot="5400000">
            <a:off x="2626806" y="-2626805"/>
            <a:ext cx="6862743" cy="12116353"/>
          </a:xfrm>
          <a:custGeom>
            <a:rect b="b" l="l" r="r" t="t"/>
            <a:pathLst>
              <a:path extrusionOk="0" h="12116353" w="6853871">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0" name="Google Shape;130;p8"/>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470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1" name="Google Shape;131;p8"/>
          <p:cNvSpPr/>
          <p:nvPr/>
        </p:nvSpPr>
        <p:spPr>
          <a:xfrm>
            <a:off x="533399" y="914400"/>
            <a:ext cx="1944914" cy="1944914"/>
          </a:xfrm>
          <a:prstGeom prst="ellipse">
            <a:avLst/>
          </a:prstGeom>
          <a:solidFill>
            <a:srgbClr val="003252"/>
          </a:solidFill>
          <a:ln cap="flat" cmpd="sng" w="76200">
            <a:solidFill>
              <a:schemeClr val="accent1">
                <a:alpha val="54901"/>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2" name="Google Shape;132;p8"/>
          <p:cNvSpPr txBox="1"/>
          <p:nvPr/>
        </p:nvSpPr>
        <p:spPr>
          <a:xfrm>
            <a:off x="956993" y="923305"/>
            <a:ext cx="1005115" cy="285931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2FAEFF"/>
              </a:buClr>
              <a:buSzPts val="18400"/>
              <a:buFont typeface="Trebuchet MS"/>
              <a:buNone/>
            </a:pPr>
            <a:r>
              <a:rPr b="0" i="0" lang="en-US" sz="18400" u="none" cap="none" strike="noStrike">
                <a:solidFill>
                  <a:srgbClr val="2FAEFF"/>
                </a:solidFill>
                <a:latin typeface="Trebuchet MS"/>
                <a:ea typeface="Trebuchet MS"/>
                <a:cs typeface="Trebuchet MS"/>
                <a:sym typeface="Trebuchet MS"/>
              </a:rPr>
              <a:t>“</a:t>
            </a:r>
            <a:endParaRPr/>
          </a:p>
        </p:txBody>
      </p:sp>
      <p:sp>
        <p:nvSpPr>
          <p:cNvPr id="133" name="Google Shape;133;p8"/>
          <p:cNvSpPr txBox="1"/>
          <p:nvPr>
            <p:ph type="title"/>
          </p:nvPr>
        </p:nvSpPr>
        <p:spPr>
          <a:xfrm>
            <a:off x="533399" y="3200400"/>
            <a:ext cx="7551057" cy="2859313"/>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lt1"/>
              </a:buClr>
              <a:buSzPts val="3200"/>
              <a:buFont typeface="Trebuchet MS"/>
              <a:buNone/>
              <a:defRPr b="0" i="0"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4" name="Google Shape;134;p8"/>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bg>
      <p:bgPr>
        <a:solidFill>
          <a:schemeClr val="accent2"/>
        </a:solidFill>
      </p:bgPr>
    </p:bg>
    <p:spTree>
      <p:nvGrpSpPr>
        <p:cNvPr id="135" name="Shape 135"/>
        <p:cNvGrpSpPr/>
        <p:nvPr/>
      </p:nvGrpSpPr>
      <p:grpSpPr>
        <a:xfrm>
          <a:off x="0" y="0"/>
          <a:ext cx="0" cy="0"/>
          <a:chOff x="0" y="0"/>
          <a:chExt cx="0" cy="0"/>
        </a:xfrm>
      </p:grpSpPr>
      <p:sp>
        <p:nvSpPr>
          <p:cNvPr id="136" name="Google Shape;136;p9"/>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7" name="Google Shape;137;p9"/>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8" name="Google Shape;138;p9"/>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9" name="Google Shape;139;p9"/>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0" name="Google Shape;140;p9"/>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1" name="Google Shape;141;p9"/>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142" name="Google Shape;142;p9"/>
          <p:cNvGrpSpPr/>
          <p:nvPr/>
        </p:nvGrpSpPr>
        <p:grpSpPr>
          <a:xfrm rot="-5400000">
            <a:off x="390304" y="-431739"/>
            <a:ext cx="757355" cy="863476"/>
            <a:chOff x="10431417" y="6819549"/>
            <a:chExt cx="3512798" cy="4005019"/>
          </a:xfrm>
        </p:grpSpPr>
        <p:sp>
          <p:nvSpPr>
            <p:cNvPr id="143" name="Google Shape;143;p9"/>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4" name="Google Shape;144;p9"/>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145" name="Google Shape;145;p9"/>
          <p:cNvGrpSpPr/>
          <p:nvPr/>
        </p:nvGrpSpPr>
        <p:grpSpPr>
          <a:xfrm>
            <a:off x="-1" y="1357409"/>
            <a:ext cx="12192001" cy="4846320"/>
            <a:chOff x="-1" y="1357409"/>
            <a:chExt cx="12192001" cy="4917518"/>
          </a:xfrm>
        </p:grpSpPr>
        <p:sp>
          <p:nvSpPr>
            <p:cNvPr id="146" name="Google Shape;146;p9"/>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7" name="Google Shape;147;p9"/>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48" name="Google Shape;148;p9"/>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9" name="Google Shape;149;p9"/>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bg>
      <p:bgPr>
        <a:solidFill>
          <a:schemeClr val="accent2"/>
        </a:solidFill>
      </p:bgPr>
    </p:bg>
    <p:spTree>
      <p:nvGrpSpPr>
        <p:cNvPr id="150" name="Shape 150"/>
        <p:cNvGrpSpPr/>
        <p:nvPr/>
      </p:nvGrpSpPr>
      <p:grpSpPr>
        <a:xfrm>
          <a:off x="0" y="0"/>
          <a:ext cx="0" cy="0"/>
          <a:chOff x="0" y="0"/>
          <a:chExt cx="0" cy="0"/>
        </a:xfrm>
      </p:grpSpPr>
      <p:sp>
        <p:nvSpPr>
          <p:cNvPr id="151" name="Google Shape;151;p10"/>
          <p:cNvSpPr/>
          <p:nvPr/>
        </p:nvSpPr>
        <p:spPr>
          <a:xfrm>
            <a:off x="0" y="0"/>
            <a:ext cx="12192000" cy="6884191"/>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2" name="Google Shape;152;p10"/>
          <p:cNvSpPr/>
          <p:nvPr/>
        </p:nvSpPr>
        <p:spPr>
          <a:xfrm>
            <a:off x="0" y="0"/>
            <a:ext cx="12192001" cy="6884191"/>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3" name="Google Shape;153;p10"/>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4" name="Google Shape;154;p10"/>
          <p:cNvSpPr/>
          <p:nvPr/>
        </p:nvSpPr>
        <p:spPr>
          <a:xfrm flipH="1" rot="5400000">
            <a:off x="2664629"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5" name="Google Shape;155;p10"/>
          <p:cNvSpPr/>
          <p:nvPr/>
        </p:nvSpPr>
        <p:spPr>
          <a:xfrm flipH="1" rot="5400000">
            <a:off x="2664628" y="-2664627"/>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6" name="Google Shape;156;p10"/>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lvl1pPr lvl="0" algn="l">
              <a:lnSpc>
                <a:spcPct val="90000"/>
              </a:lnSpc>
              <a:spcBef>
                <a:spcPts val="0"/>
              </a:spcBef>
              <a:spcAft>
                <a:spcPts val="0"/>
              </a:spcAft>
              <a:buClr>
                <a:schemeClr val="lt1"/>
              </a:buClr>
              <a:buSzPts val="3200"/>
              <a:buFont typeface="Trebuchet MS"/>
              <a:buNone/>
              <a:defRPr b="1" sz="3200">
                <a:solidFill>
                  <a:schemeClr val="lt1"/>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157" name="Google Shape;157;p10"/>
          <p:cNvGrpSpPr/>
          <p:nvPr/>
        </p:nvGrpSpPr>
        <p:grpSpPr>
          <a:xfrm rot="-5400000">
            <a:off x="390304" y="-431739"/>
            <a:ext cx="757355" cy="863476"/>
            <a:chOff x="10431417" y="6819549"/>
            <a:chExt cx="3512798" cy="4005019"/>
          </a:xfrm>
        </p:grpSpPr>
        <p:sp>
          <p:nvSpPr>
            <p:cNvPr id="158" name="Google Shape;158;p10"/>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9" name="Google Shape;159;p10"/>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160" name="Google Shape;160;p10"/>
          <p:cNvGrpSpPr/>
          <p:nvPr/>
        </p:nvGrpSpPr>
        <p:grpSpPr>
          <a:xfrm>
            <a:off x="-1" y="1357409"/>
            <a:ext cx="12192001" cy="4846320"/>
            <a:chOff x="-1" y="1357409"/>
            <a:chExt cx="12192001" cy="4917518"/>
          </a:xfrm>
        </p:grpSpPr>
        <p:sp>
          <p:nvSpPr>
            <p:cNvPr id="161" name="Google Shape;161;p10"/>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2" name="Google Shape;162;p10"/>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63" name="Google Shape;163;p10"/>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4" name="Google Shape;164;p10"/>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00" u="none" cap="none" strike="noStrike">
                <a:solidFill>
                  <a:schemeClr val="lt1"/>
                </a:solidFill>
                <a:latin typeface="Oswald"/>
                <a:ea typeface="Oswald"/>
                <a:cs typeface="Oswald"/>
                <a:sym typeface="Oswald"/>
              </a:defRPr>
            </a:lvl1pPr>
            <a:lvl2pPr indent="0" lvl="1" marL="0" algn="r">
              <a:spcBef>
                <a:spcPts val="0"/>
              </a:spcBef>
              <a:buNone/>
              <a:defRPr b="0" i="0" sz="1000" u="none" cap="none" strike="noStrike">
                <a:solidFill>
                  <a:schemeClr val="lt1"/>
                </a:solidFill>
                <a:latin typeface="Oswald"/>
                <a:ea typeface="Oswald"/>
                <a:cs typeface="Oswald"/>
                <a:sym typeface="Oswald"/>
              </a:defRPr>
            </a:lvl2pPr>
            <a:lvl3pPr indent="0" lvl="2" marL="0" algn="r">
              <a:spcBef>
                <a:spcPts val="0"/>
              </a:spcBef>
              <a:buNone/>
              <a:defRPr b="0" i="0" sz="1000" u="none" cap="none" strike="noStrike">
                <a:solidFill>
                  <a:schemeClr val="lt1"/>
                </a:solidFill>
                <a:latin typeface="Oswald"/>
                <a:ea typeface="Oswald"/>
                <a:cs typeface="Oswald"/>
                <a:sym typeface="Oswald"/>
              </a:defRPr>
            </a:lvl3pPr>
            <a:lvl4pPr indent="0" lvl="3" marL="0" algn="r">
              <a:spcBef>
                <a:spcPts val="0"/>
              </a:spcBef>
              <a:buNone/>
              <a:defRPr b="0" i="0" sz="1000" u="none" cap="none" strike="noStrike">
                <a:solidFill>
                  <a:schemeClr val="lt1"/>
                </a:solidFill>
                <a:latin typeface="Oswald"/>
                <a:ea typeface="Oswald"/>
                <a:cs typeface="Oswald"/>
                <a:sym typeface="Oswald"/>
              </a:defRPr>
            </a:lvl4pPr>
            <a:lvl5pPr indent="0" lvl="4" marL="0" algn="r">
              <a:spcBef>
                <a:spcPts val="0"/>
              </a:spcBef>
              <a:buNone/>
              <a:defRPr b="0" i="0" sz="1000" u="none" cap="none" strike="noStrike">
                <a:solidFill>
                  <a:schemeClr val="lt1"/>
                </a:solidFill>
                <a:latin typeface="Oswald"/>
                <a:ea typeface="Oswald"/>
                <a:cs typeface="Oswald"/>
                <a:sym typeface="Oswald"/>
              </a:defRPr>
            </a:lvl5pPr>
            <a:lvl6pPr indent="0" lvl="5" marL="0" algn="r">
              <a:spcBef>
                <a:spcPts val="0"/>
              </a:spcBef>
              <a:buNone/>
              <a:defRPr b="0" i="0" sz="1000" u="none" cap="none" strike="noStrike">
                <a:solidFill>
                  <a:schemeClr val="lt1"/>
                </a:solidFill>
                <a:latin typeface="Oswald"/>
                <a:ea typeface="Oswald"/>
                <a:cs typeface="Oswald"/>
                <a:sym typeface="Oswald"/>
              </a:defRPr>
            </a:lvl6pPr>
            <a:lvl7pPr indent="0" lvl="6" marL="0" algn="r">
              <a:spcBef>
                <a:spcPts val="0"/>
              </a:spcBef>
              <a:buNone/>
              <a:defRPr b="0" i="0" sz="1000" u="none" cap="none" strike="noStrike">
                <a:solidFill>
                  <a:schemeClr val="lt1"/>
                </a:solidFill>
                <a:latin typeface="Oswald"/>
                <a:ea typeface="Oswald"/>
                <a:cs typeface="Oswald"/>
                <a:sym typeface="Oswald"/>
              </a:defRPr>
            </a:lvl7pPr>
            <a:lvl8pPr indent="0" lvl="7" marL="0" algn="r">
              <a:spcBef>
                <a:spcPts val="0"/>
              </a:spcBef>
              <a:buNone/>
              <a:defRPr b="0" i="0" sz="1000" u="none" cap="none" strike="noStrike">
                <a:solidFill>
                  <a:schemeClr val="lt1"/>
                </a:solidFill>
                <a:latin typeface="Oswald"/>
                <a:ea typeface="Oswald"/>
                <a:cs typeface="Oswald"/>
                <a:sym typeface="Oswald"/>
              </a:defRPr>
            </a:lvl8pPr>
            <a:lvl9pPr indent="0" lvl="8" marL="0" algn="r">
              <a:spcBef>
                <a:spcPts val="0"/>
              </a:spcBef>
              <a:buNone/>
              <a:defRPr b="0" i="0" sz="1000" u="none" cap="none" strike="noStrike">
                <a:solidFill>
                  <a:schemeClr val="lt1"/>
                </a:solidFill>
                <a:latin typeface="Oswald"/>
                <a:ea typeface="Oswald"/>
                <a:cs typeface="Oswald"/>
                <a:sym typeface="Oswald"/>
              </a:defRPr>
            </a:lvl9pPr>
          </a:lstStyle>
          <a:p>
            <a:pPr indent="0" lvl="0" marL="0" rtl="0" algn="r">
              <a:spcBef>
                <a:spcPts val="0"/>
              </a:spcBef>
              <a:spcAft>
                <a:spcPts val="0"/>
              </a:spcAft>
              <a:buNone/>
            </a:pPr>
            <a:fld id="{00000000-1234-1234-1234-123412341234}" type="slidenum">
              <a:rPr lang="en-US"/>
              <a:t>‹#›</a:t>
            </a:fld>
            <a:endParaRPr/>
          </a:p>
        </p:txBody>
      </p:sp>
      <p:sp>
        <p:nvSpPr>
          <p:cNvPr id="165" name="Google Shape;165;p10"/>
          <p:cNvSpPr txBox="1"/>
          <p:nvPr>
            <p:ph idx="1" type="body"/>
          </p:nvPr>
        </p:nvSpPr>
        <p:spPr>
          <a:xfrm>
            <a:off x="1409700" y="1749570"/>
            <a:ext cx="9372600" cy="3358860"/>
          </a:xfrm>
          <a:prstGeom prst="rect">
            <a:avLst/>
          </a:prstGeom>
          <a:noFill/>
          <a:ln>
            <a:noFill/>
          </a:ln>
        </p:spPr>
        <p:txBody>
          <a:bodyPr anchorCtr="0" anchor="ctr" bIns="45700" lIns="91425" spcFirstLastPara="1" rIns="91425" wrap="square" tIns="45700">
            <a:normAutofit/>
          </a:bodyPr>
          <a:lstStyle>
            <a:lvl1pPr indent="-228600" lvl="0" marL="457200" algn="ctr">
              <a:lnSpc>
                <a:spcPct val="90000"/>
              </a:lnSpc>
              <a:spcBef>
                <a:spcPts val="1000"/>
              </a:spcBef>
              <a:spcAft>
                <a:spcPts val="0"/>
              </a:spcAft>
              <a:buSzPts val="6000"/>
              <a:buNone/>
              <a:defRPr sz="6000">
                <a:solidFill>
                  <a:schemeClr val="lt1"/>
                </a:solidFill>
              </a:defRPr>
            </a:lvl1pPr>
            <a:lvl2pPr indent="-342900" lvl="1" marL="914400" algn="l">
              <a:lnSpc>
                <a:spcPct val="90000"/>
              </a:lnSpc>
              <a:spcBef>
                <a:spcPts val="500"/>
              </a:spcBef>
              <a:spcAft>
                <a:spcPts val="0"/>
              </a:spcAft>
              <a:buSzPts val="1800"/>
              <a:buChar char="•"/>
              <a:defRPr/>
            </a:lvl2pPr>
            <a:lvl3pPr indent="-342900" lvl="2" marL="1371600" algn="l">
              <a:lnSpc>
                <a:spcPct val="90000"/>
              </a:lnSpc>
              <a:spcBef>
                <a:spcPts val="500"/>
              </a:spcBef>
              <a:spcAft>
                <a:spcPts val="0"/>
              </a:spcAft>
              <a:buSzPts val="18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2.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8204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Trebuchet MS"/>
              <a:buNone/>
              <a:defRPr b="0" i="0" sz="4400" u="none" cap="none" strike="noStrike">
                <a:solidFill>
                  <a:schemeClr val="dk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8204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accent2"/>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accent2"/>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accent2"/>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accent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accent2"/>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
          <p:cNvSpPr txBox="1"/>
          <p:nvPr>
            <p:ph idx="12" type="sldNum"/>
          </p:nvPr>
        </p:nvSpPr>
        <p:spPr>
          <a:xfrm>
            <a:off x="11112500" y="6356350"/>
            <a:ext cx="660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3" name="Google Shape;13;p1"/>
          <p:cNvSpPr/>
          <p:nvPr/>
        </p:nvSpPr>
        <p:spPr>
          <a:xfrm>
            <a:off x="0" y="1"/>
            <a:ext cx="12192000" cy="6857999"/>
          </a:xfrm>
          <a:prstGeom prst="rect">
            <a:avLst/>
          </a:pr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 name="Google Shape;14;p1"/>
          <p:cNvSpPr/>
          <p:nvPr/>
        </p:nvSpPr>
        <p:spPr>
          <a:xfrm>
            <a:off x="0" y="1"/>
            <a:ext cx="12192001" cy="6857999"/>
          </a:xfrm>
          <a:custGeom>
            <a:rect b="b" l="l" r="r" t="t"/>
            <a:pathLst>
              <a:path extrusionOk="0" h="6884191" w="1219200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372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 name="Google Shape;15;p1"/>
          <p:cNvSpPr/>
          <p:nvPr/>
        </p:nvSpPr>
        <p:spPr>
          <a:xfrm flipH="1" rot="5400000">
            <a:off x="2964809" y="-2364446"/>
            <a:ext cx="6862744" cy="11591639"/>
          </a:xfrm>
          <a:custGeom>
            <a:rect b="b" l="l" r="r" t="t"/>
            <a:pathLst>
              <a:path extrusionOk="0" h="11591639" w="6862744">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solidFill>
            <a:srgbClr val="289B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
          <p:cNvSpPr/>
          <p:nvPr/>
        </p:nvSpPr>
        <p:spPr>
          <a:xfrm flipH="1" rot="5400000">
            <a:off x="2664629" y="-2669372"/>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 name="Google Shape;17;p1"/>
          <p:cNvSpPr/>
          <p:nvPr/>
        </p:nvSpPr>
        <p:spPr>
          <a:xfrm flipH="1" rot="5400000">
            <a:off x="2664629" y="-2669372"/>
            <a:ext cx="6862744" cy="12192000"/>
          </a:xfrm>
          <a:custGeom>
            <a:rect b="b" l="l" r="r" t="t"/>
            <a:pathLst>
              <a:path extrusionOk="0" h="12192000" w="6849744">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rgbClr val="003252">
              <a:alpha val="8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 name="Google Shape;18;p1"/>
          <p:cNvSpPr txBox="1"/>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Clr>
                <a:schemeClr val="lt1"/>
              </a:buClr>
              <a:buSzPts val="3200"/>
              <a:buFont typeface="Trebuchet MS"/>
              <a:buNone/>
            </a:pPr>
            <a:r>
              <a:rPr b="1" i="0" lang="en-US" sz="3200" u="none" cap="none" strike="noStrike">
                <a:solidFill>
                  <a:schemeClr val="lt1"/>
                </a:solidFill>
                <a:latin typeface="Trebuchet MS"/>
                <a:ea typeface="Trebuchet MS"/>
                <a:cs typeface="Trebuchet MS"/>
                <a:sym typeface="Trebuchet MS"/>
              </a:rPr>
              <a:t>Click to edit Master title style</a:t>
            </a:r>
            <a:endParaRPr/>
          </a:p>
        </p:txBody>
      </p:sp>
      <p:grpSp>
        <p:nvGrpSpPr>
          <p:cNvPr id="19" name="Google Shape;19;p1"/>
          <p:cNvGrpSpPr/>
          <p:nvPr/>
        </p:nvGrpSpPr>
        <p:grpSpPr>
          <a:xfrm rot="-5400000">
            <a:off x="390304" y="-431739"/>
            <a:ext cx="757355" cy="863476"/>
            <a:chOff x="10431417" y="6819549"/>
            <a:chExt cx="3512798" cy="4005019"/>
          </a:xfrm>
        </p:grpSpPr>
        <p:sp>
          <p:nvSpPr>
            <p:cNvPr id="20" name="Google Shape;20;p1"/>
            <p:cNvSpPr/>
            <p:nvPr/>
          </p:nvSpPr>
          <p:spPr>
            <a:xfrm rot="2700000">
              <a:off x="10945855" y="7826207"/>
              <a:ext cx="2483923" cy="2483924"/>
            </a:xfrm>
            <a:custGeom>
              <a:rect b="b" l="l" r="r" t="t"/>
              <a:pathLst>
                <a:path extrusionOk="0" h="754341" w="754341">
                  <a:moveTo>
                    <a:pt x="754341" y="754341"/>
                  </a:moveTo>
                  <a:lnTo>
                    <a:pt x="0" y="754341"/>
                  </a:lnTo>
                  <a:lnTo>
                    <a:pt x="0" y="0"/>
                  </a:lnTo>
                  <a:close/>
                </a:path>
              </a:pathLst>
            </a:cu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1" name="Google Shape;21;p1"/>
            <p:cNvSpPr/>
            <p:nvPr/>
          </p:nvSpPr>
          <p:spPr>
            <a:xfrm flipH="1" rot="8100000">
              <a:off x="10986797" y="7317026"/>
              <a:ext cx="2402031" cy="2402032"/>
            </a:xfrm>
            <a:custGeom>
              <a:rect b="b" l="l" r="r" t="t"/>
              <a:pathLst>
                <a:path extrusionOk="0" h="754341" w="754341">
                  <a:moveTo>
                    <a:pt x="754341" y="754341"/>
                  </a:moveTo>
                  <a:lnTo>
                    <a:pt x="0" y="754341"/>
                  </a:lnTo>
                  <a:lnTo>
                    <a:pt x="0" y="0"/>
                  </a:lnTo>
                  <a:close/>
                </a:path>
              </a:pathLst>
            </a:cu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nvGrpSpPr>
          <p:cNvPr id="22" name="Google Shape;22;p1"/>
          <p:cNvGrpSpPr/>
          <p:nvPr/>
        </p:nvGrpSpPr>
        <p:grpSpPr>
          <a:xfrm>
            <a:off x="-1" y="1357409"/>
            <a:ext cx="12192001" cy="4846320"/>
            <a:chOff x="-1" y="1357409"/>
            <a:chExt cx="12192001" cy="4917518"/>
          </a:xfrm>
        </p:grpSpPr>
        <p:sp>
          <p:nvSpPr>
            <p:cNvPr id="23" name="Google Shape;23;p1"/>
            <p:cNvSpPr/>
            <p:nvPr/>
          </p:nvSpPr>
          <p:spPr>
            <a:xfrm flipH="1" rot="10800000">
              <a:off x="-1" y="1357409"/>
              <a:ext cx="12192000" cy="4917518"/>
            </a:xfrm>
            <a:prstGeom prst="snip1Rect">
              <a:avLst>
                <a:gd fmla="val 0" name="adj"/>
              </a:avLst>
            </a:prstGeom>
            <a:solidFill>
              <a:srgbClr val="1B67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
            <p:cNvSpPr/>
            <p:nvPr/>
          </p:nvSpPr>
          <p:spPr>
            <a:xfrm flipH="1" rot="10800000">
              <a:off x="-1" y="1357409"/>
              <a:ext cx="12192001" cy="4917518"/>
            </a:xfrm>
            <a:prstGeom prst="snip1Rect">
              <a:avLst>
                <a:gd fmla="val 19670" name="adj"/>
              </a:avLst>
            </a:prstGeom>
            <a:solidFill>
              <a:srgbClr val="00325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25" name="Google Shape;25;p1"/>
          <p:cNvSpPr/>
          <p:nvPr/>
        </p:nvSpPr>
        <p:spPr>
          <a:xfrm flipH="1">
            <a:off x="10782300" y="5448297"/>
            <a:ext cx="1409700" cy="1409703"/>
          </a:xfrm>
          <a:custGeom>
            <a:rect b="b" l="l" r="r" t="t"/>
            <a:pathLst>
              <a:path extrusionOk="0" h="754341" w="754341">
                <a:moveTo>
                  <a:pt x="754341" y="754341"/>
                </a:moveTo>
                <a:lnTo>
                  <a:pt x="0" y="754341"/>
                </a:lnTo>
                <a:lnTo>
                  <a:pt x="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 name="Google Shape;26;p1"/>
          <p:cNvSpPr txBox="1"/>
          <p:nvPr/>
        </p:nvSpPr>
        <p:spPr>
          <a:xfrm>
            <a:off x="11252200" y="6315075"/>
            <a:ext cx="406400" cy="36512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000" u="none" cap="none" strike="noStrike">
                <a:solidFill>
                  <a:schemeClr val="lt1"/>
                </a:solidFill>
                <a:latin typeface="Oswald"/>
                <a:ea typeface="Oswald"/>
                <a:cs typeface="Oswald"/>
                <a:sym typeface="Oswald"/>
              </a:rPr>
              <a:t>‹#›</a:t>
            </a:fld>
            <a:endParaRPr b="0" i="0" sz="1000" u="none" cap="none" strike="noStrike">
              <a:solidFill>
                <a:schemeClr val="lt1"/>
              </a:solidFill>
              <a:latin typeface="Oswald"/>
              <a:ea typeface="Oswald"/>
              <a:cs typeface="Oswald"/>
              <a:sym typeface="Oswa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guide id="3" pos="336">
          <p15:clr>
            <a:srgbClr val="F26B43"/>
          </p15:clr>
        </p15:guide>
        <p15:guide id="4" orient="horz" pos="336">
          <p15:clr>
            <a:srgbClr val="F26B43"/>
          </p15:clr>
        </p15:guide>
        <p15:guide id="5" pos="7344">
          <p15:clr>
            <a:srgbClr val="F26B43"/>
          </p15:clr>
        </p15:guide>
        <p15:guide id="6" orient="horz" pos="398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slide" Target="/ppt/slides/slide12.xml"/><Relationship Id="rId4" Type="http://schemas.openxmlformats.org/officeDocument/2006/relationships/slide" Target="/ppt/slides/slide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slide" Target="/ppt/slides/slide15.xml"/><Relationship Id="rId4" Type="http://schemas.openxmlformats.org/officeDocument/2006/relationships/slide" Target="/ppt/slides/slide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slide" Target="/ppt/slides/slide18.xml"/><Relationship Id="rId4" Type="http://schemas.openxmlformats.org/officeDocument/2006/relationships/slide" Target="/ppt/slides/slide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slide" Target="/ppt/slides/slide20.xml"/><Relationship Id="rId4" Type="http://schemas.openxmlformats.org/officeDocument/2006/relationships/slide" Target="/ppt/slides/slide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 Id="rId3" Type="http://schemas.openxmlformats.org/officeDocument/2006/relationships/slide" Target="/ppt/slides/slide24.xml"/><Relationship Id="rId4" Type="http://schemas.openxmlformats.org/officeDocument/2006/relationships/slide" Target="/ppt/slides/slide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315" name="Shape 315"/>
        <p:cNvGrpSpPr/>
        <p:nvPr/>
      </p:nvGrpSpPr>
      <p:grpSpPr>
        <a:xfrm>
          <a:off x="0" y="0"/>
          <a:ext cx="0" cy="0"/>
          <a:chOff x="0" y="0"/>
          <a:chExt cx="0" cy="0"/>
        </a:xfrm>
      </p:grpSpPr>
      <p:sp>
        <p:nvSpPr>
          <p:cNvPr id="316" name="Google Shape;316;p20"/>
          <p:cNvSpPr txBox="1"/>
          <p:nvPr>
            <p:ph type="ctrTitle"/>
          </p:nvPr>
        </p:nvSpPr>
        <p:spPr>
          <a:xfrm>
            <a:off x="2761488" y="3429000"/>
            <a:ext cx="8366955" cy="1243584"/>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2"/>
              </a:buClr>
              <a:buSzPts val="6000"/>
              <a:buFont typeface="Trebuchet MS"/>
              <a:buNone/>
            </a:pPr>
            <a:r>
              <a:rPr lang="en-US" sz="6000"/>
              <a:t>Management of Assaultive Behavior for ARF Administrators</a:t>
            </a:r>
            <a:endParaRPr/>
          </a:p>
        </p:txBody>
      </p:sp>
      <p:sp>
        <p:nvSpPr>
          <p:cNvPr id="317" name="Google Shape;317;p20"/>
          <p:cNvSpPr txBox="1"/>
          <p:nvPr>
            <p:ph idx="1" type="subTitle"/>
          </p:nvPr>
        </p:nvSpPr>
        <p:spPr>
          <a:xfrm>
            <a:off x="2761488" y="4966748"/>
            <a:ext cx="7199635" cy="704478"/>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SzPct val="100000"/>
              <a:buNone/>
            </a:pPr>
            <a:r>
              <a:rPr lang="en-US"/>
              <a:t>Authored by: Olympia Resol, RN, MPH, CRNI, CARN</a:t>
            </a:r>
            <a:endParaRPr/>
          </a:p>
          <a:p>
            <a:pPr indent="0" lvl="0" marL="0" rtl="0" algn="l">
              <a:lnSpc>
                <a:spcPct val="90000"/>
              </a:lnSpc>
              <a:spcBef>
                <a:spcPts val="1000"/>
              </a:spcBef>
              <a:spcAft>
                <a:spcPts val="0"/>
              </a:spcAft>
              <a:buSzPct val="100000"/>
              <a:buNone/>
            </a:pPr>
            <a:r>
              <a:rPr lang="en-US"/>
              <a:t>Edited by: Faith Masangcay</a:t>
            </a:r>
            <a:endParaRP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29"/>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380" name="Google Shape;380;p29"/>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600"/>
              <a:buNone/>
            </a:pPr>
            <a:r>
              <a:rPr lang="en-US" sz="2000"/>
              <a:t>True or False: Workplace violence is limited to physical acts of aggression and does not include verbal abuse or harassment.</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rPr lang="en-US" sz="2000"/>
              <a:t>Example Scenario: During a staff meeting, a resident becomes verbally abusive towards a staff member, using offensive language and making threatening remarks.</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rPr lang="en-US" sz="2000"/>
              <a:t>Click the button that corresponds to the letter of your choice.</a:t>
            </a:r>
            <a:endParaRPr sz="2000"/>
          </a:p>
        </p:txBody>
      </p:sp>
      <p:sp>
        <p:nvSpPr>
          <p:cNvPr id="381" name="Google Shape;381;p29"/>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82" name="Google Shape;382;p29">
            <a:hlinkClick action="ppaction://hlinksldjump" r:id="rId3"/>
          </p:cNvPr>
          <p:cNvSpPr/>
          <p:nvPr/>
        </p:nvSpPr>
        <p:spPr>
          <a:xfrm>
            <a:off x="140025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TRUE</a:t>
            </a:r>
            <a:endParaRPr b="1" i="0" sz="3000" u="none" cap="none" strike="noStrike">
              <a:solidFill>
                <a:schemeClr val="dk1"/>
              </a:solidFill>
              <a:latin typeface="Corbel"/>
              <a:ea typeface="Corbel"/>
              <a:cs typeface="Corbel"/>
              <a:sym typeface="Corbel"/>
            </a:endParaRPr>
          </a:p>
        </p:txBody>
      </p:sp>
      <p:sp>
        <p:nvSpPr>
          <p:cNvPr id="383" name="Google Shape;383;p29">
            <a:hlinkClick action="ppaction://hlinksldjump" r:id="rId4"/>
          </p:cNvPr>
          <p:cNvSpPr/>
          <p:nvPr/>
        </p:nvSpPr>
        <p:spPr>
          <a:xfrm>
            <a:off x="373633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FALSE</a:t>
            </a:r>
            <a:endParaRPr b="1" i="0" sz="3000" u="none" cap="none" strike="noStrike">
              <a:solidFill>
                <a:schemeClr val="dk1"/>
              </a:solidFill>
              <a:latin typeface="Corbel"/>
              <a:ea typeface="Corbel"/>
              <a:cs typeface="Corbel"/>
              <a:sym typeface="Corbe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87" name="Shape 387"/>
        <p:cNvGrpSpPr/>
        <p:nvPr/>
      </p:nvGrpSpPr>
      <p:grpSpPr>
        <a:xfrm>
          <a:off x="0" y="0"/>
          <a:ext cx="0" cy="0"/>
          <a:chOff x="0" y="0"/>
          <a:chExt cx="0" cy="0"/>
        </a:xfrm>
      </p:grpSpPr>
      <p:sp>
        <p:nvSpPr>
          <p:cNvPr id="388" name="Google Shape;388;p30"/>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389" name="Google Shape;389;p30"/>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YOU GOT IT RIGHT!</a:t>
            </a:r>
            <a:endParaRPr/>
          </a:p>
          <a:p>
            <a:pPr indent="0" lvl="0" marL="0" rtl="0" algn="l">
              <a:lnSpc>
                <a:spcPct val="100000"/>
              </a:lnSpc>
              <a:spcBef>
                <a:spcPts val="600"/>
              </a:spcBef>
              <a:spcAft>
                <a:spcPts val="0"/>
              </a:spcAft>
              <a:buSzPts val="2000"/>
              <a:buNone/>
            </a:pPr>
            <a:r>
              <a:t/>
            </a:r>
            <a:endParaRPr sz="2000"/>
          </a:p>
          <a:p>
            <a:pPr indent="0" lvl="0" marL="0" rtl="0" algn="l">
              <a:lnSpc>
                <a:spcPct val="100000"/>
              </a:lnSpc>
              <a:spcBef>
                <a:spcPts val="600"/>
              </a:spcBef>
              <a:spcAft>
                <a:spcPts val="0"/>
              </a:spcAft>
              <a:buSzPts val="2000"/>
              <a:buNone/>
            </a:pPr>
            <a:r>
              <a:rPr lang="en-US" sz="2000"/>
              <a:t>Workplace violence encompasses a range of behaviors, including physical acts of aggression, verbal abuse, threats, intimidation, and harassment. In this scenario, the resident's verbal abuse constitutes workplace violence, even though it does not involve physical harm.</a:t>
            </a:r>
            <a:endParaRPr/>
          </a:p>
        </p:txBody>
      </p:sp>
      <p:sp>
        <p:nvSpPr>
          <p:cNvPr id="390" name="Google Shape;390;p30"/>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94" name="Shape 394"/>
        <p:cNvGrpSpPr/>
        <p:nvPr/>
      </p:nvGrpSpPr>
      <p:grpSpPr>
        <a:xfrm>
          <a:off x="0" y="0"/>
          <a:ext cx="0" cy="0"/>
          <a:chOff x="0" y="0"/>
          <a:chExt cx="0" cy="0"/>
        </a:xfrm>
      </p:grpSpPr>
      <p:sp>
        <p:nvSpPr>
          <p:cNvPr id="395" name="Google Shape;395;p31"/>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396" name="Google Shape;396;p31"/>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THE CORRECT ANSWER IS </a:t>
            </a:r>
            <a:r>
              <a:rPr b="1" lang="en-US" sz="2400" u="sng"/>
              <a:t>FALSE</a:t>
            </a:r>
            <a:r>
              <a:rPr b="1" lang="en-US" sz="2400"/>
              <a:t>.</a:t>
            </a:r>
            <a:endParaRPr/>
          </a:p>
          <a:p>
            <a:pPr indent="0" lvl="0" marL="0" rtl="0" algn="l">
              <a:lnSpc>
                <a:spcPct val="100000"/>
              </a:lnSpc>
              <a:spcBef>
                <a:spcPts val="600"/>
              </a:spcBef>
              <a:spcAft>
                <a:spcPts val="0"/>
              </a:spcAft>
              <a:buSzPts val="2400"/>
              <a:buNone/>
            </a:pPr>
            <a:r>
              <a:t/>
            </a:r>
            <a:endParaRPr b="1" sz="2400"/>
          </a:p>
          <a:p>
            <a:pPr indent="0" lvl="0" marL="0" rtl="0" algn="l">
              <a:lnSpc>
                <a:spcPct val="100000"/>
              </a:lnSpc>
              <a:spcBef>
                <a:spcPts val="600"/>
              </a:spcBef>
              <a:spcAft>
                <a:spcPts val="0"/>
              </a:spcAft>
              <a:buSzPts val="2000"/>
              <a:buNone/>
            </a:pPr>
            <a:r>
              <a:rPr lang="en-US" sz="2000"/>
              <a:t>Workplace violence encompasses a range of behaviors, including physical acts of aggression, verbal abuse, threats, intimidation, and harassment. In this scenario, the resident's verbal abuse constitutes workplace violence, even though it does not involve physical harm.</a:t>
            </a:r>
            <a:endParaRPr/>
          </a:p>
        </p:txBody>
      </p:sp>
      <p:sp>
        <p:nvSpPr>
          <p:cNvPr id="397" name="Google Shape;397;p31"/>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32"/>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03" name="Google Shape;403;p32"/>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600"/>
              <a:buNone/>
            </a:pPr>
            <a:r>
              <a:rPr lang="en-US" sz="2000"/>
              <a:t>True or False: Workplace violence can only occur between employees and clients or residents, and it does not involve interactions between co-workers.</a:t>
            </a:r>
            <a:endParaRPr sz="2000"/>
          </a:p>
          <a:p>
            <a:pPr indent="0" lvl="0" marL="0" rtl="0" algn="l">
              <a:lnSpc>
                <a:spcPct val="100000"/>
              </a:lnSpc>
              <a:spcBef>
                <a:spcPts val="600"/>
              </a:spcBef>
              <a:spcAft>
                <a:spcPts val="0"/>
              </a:spcAft>
              <a:buSzPts val="1600"/>
              <a:buNone/>
            </a:pPr>
            <a:r>
              <a:rPr lang="en-US" sz="2000"/>
              <a:t>Example Scenario: Two staff members get into a heated argument over how to handle a resident's behavioral crisis, resulting in one staff member pushing the other.</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rPr lang="en-US" sz="2000"/>
              <a:t>Click the button that corresponds to the letter of your choice.</a:t>
            </a:r>
            <a:endParaRPr sz="2000"/>
          </a:p>
        </p:txBody>
      </p:sp>
      <p:sp>
        <p:nvSpPr>
          <p:cNvPr id="404" name="Google Shape;404;p32"/>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405" name="Google Shape;405;p32">
            <a:hlinkClick action="ppaction://hlinksldjump" r:id="rId3"/>
          </p:cNvPr>
          <p:cNvSpPr/>
          <p:nvPr/>
        </p:nvSpPr>
        <p:spPr>
          <a:xfrm>
            <a:off x="140025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TRUE</a:t>
            </a:r>
            <a:endParaRPr b="1" i="0" sz="3000" u="none" cap="none" strike="noStrike">
              <a:solidFill>
                <a:schemeClr val="dk1"/>
              </a:solidFill>
              <a:latin typeface="Corbel"/>
              <a:ea typeface="Corbel"/>
              <a:cs typeface="Corbel"/>
              <a:sym typeface="Corbel"/>
            </a:endParaRPr>
          </a:p>
        </p:txBody>
      </p:sp>
      <p:sp>
        <p:nvSpPr>
          <p:cNvPr id="406" name="Google Shape;406;p32">
            <a:hlinkClick action="ppaction://hlinksldjump" r:id="rId4"/>
          </p:cNvPr>
          <p:cNvSpPr/>
          <p:nvPr/>
        </p:nvSpPr>
        <p:spPr>
          <a:xfrm>
            <a:off x="373633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FALSE</a:t>
            </a:r>
            <a:endParaRPr b="1" i="0" sz="3000" u="none" cap="none" strike="noStrike">
              <a:solidFill>
                <a:schemeClr val="dk1"/>
              </a:solidFill>
              <a:latin typeface="Corbel"/>
              <a:ea typeface="Corbel"/>
              <a:cs typeface="Corbel"/>
              <a:sym typeface="Corbe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10" name="Shape 410"/>
        <p:cNvGrpSpPr/>
        <p:nvPr/>
      </p:nvGrpSpPr>
      <p:grpSpPr>
        <a:xfrm>
          <a:off x="0" y="0"/>
          <a:ext cx="0" cy="0"/>
          <a:chOff x="0" y="0"/>
          <a:chExt cx="0" cy="0"/>
        </a:xfrm>
      </p:grpSpPr>
      <p:sp>
        <p:nvSpPr>
          <p:cNvPr id="411" name="Google Shape;411;p33"/>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12" name="Google Shape;412;p33"/>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YOU GOT IT RIGHT!</a:t>
            </a:r>
            <a:endParaRPr/>
          </a:p>
          <a:p>
            <a:pPr indent="0" lvl="0" marL="0" rtl="0" algn="l">
              <a:lnSpc>
                <a:spcPct val="100000"/>
              </a:lnSpc>
              <a:spcBef>
                <a:spcPts val="600"/>
              </a:spcBef>
              <a:spcAft>
                <a:spcPts val="0"/>
              </a:spcAft>
              <a:buSzPts val="2000"/>
              <a:buNone/>
            </a:pPr>
            <a:r>
              <a:t/>
            </a:r>
            <a:endParaRPr sz="2000"/>
          </a:p>
          <a:p>
            <a:pPr indent="0" lvl="0" marL="0" rtl="0" algn="l">
              <a:lnSpc>
                <a:spcPct val="100000"/>
              </a:lnSpc>
              <a:spcBef>
                <a:spcPts val="600"/>
              </a:spcBef>
              <a:spcAft>
                <a:spcPts val="0"/>
              </a:spcAft>
              <a:buSzPts val="2000"/>
              <a:buNone/>
            </a:pPr>
            <a:r>
              <a:rPr lang="en-US" sz="2000"/>
              <a:t>Workplace violence can occur in various forms, including conflicts between co-workers. In this scenario, the altercation between the two staff members constitutes workplace violence, even though they are both employees of the facility.</a:t>
            </a:r>
            <a:endParaRPr/>
          </a:p>
        </p:txBody>
      </p:sp>
      <p:sp>
        <p:nvSpPr>
          <p:cNvPr id="413" name="Google Shape;413;p33"/>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17" name="Shape 417"/>
        <p:cNvGrpSpPr/>
        <p:nvPr/>
      </p:nvGrpSpPr>
      <p:grpSpPr>
        <a:xfrm>
          <a:off x="0" y="0"/>
          <a:ext cx="0" cy="0"/>
          <a:chOff x="0" y="0"/>
          <a:chExt cx="0" cy="0"/>
        </a:xfrm>
      </p:grpSpPr>
      <p:sp>
        <p:nvSpPr>
          <p:cNvPr id="418" name="Google Shape;418;p34"/>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19" name="Google Shape;419;p34"/>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THE CORRECT ANSWER IS </a:t>
            </a:r>
            <a:r>
              <a:rPr b="1" lang="en-US" sz="2400" u="sng"/>
              <a:t>FALSE</a:t>
            </a:r>
            <a:r>
              <a:rPr b="1" lang="en-US" sz="2400"/>
              <a:t>.</a:t>
            </a:r>
            <a:endParaRPr/>
          </a:p>
          <a:p>
            <a:pPr indent="0" lvl="0" marL="0" rtl="0" algn="l">
              <a:lnSpc>
                <a:spcPct val="100000"/>
              </a:lnSpc>
              <a:spcBef>
                <a:spcPts val="600"/>
              </a:spcBef>
              <a:spcAft>
                <a:spcPts val="0"/>
              </a:spcAft>
              <a:buSzPts val="2400"/>
              <a:buNone/>
            </a:pPr>
            <a:r>
              <a:t/>
            </a:r>
            <a:endParaRPr b="1" sz="2400"/>
          </a:p>
          <a:p>
            <a:pPr indent="0" lvl="0" marL="0" rtl="0" algn="l">
              <a:lnSpc>
                <a:spcPct val="100000"/>
              </a:lnSpc>
              <a:spcBef>
                <a:spcPts val="600"/>
              </a:spcBef>
              <a:spcAft>
                <a:spcPts val="0"/>
              </a:spcAft>
              <a:buSzPts val="2000"/>
              <a:buNone/>
            </a:pPr>
            <a:r>
              <a:rPr lang="en-US" sz="2000"/>
              <a:t>Workplace violence can occur in various forms, including conflicts between co-workers. In this scenario, the altercation between the two staff members constitutes workplace violence, even though they are both employees of the facility.</a:t>
            </a:r>
            <a:endParaRPr/>
          </a:p>
        </p:txBody>
      </p:sp>
      <p:sp>
        <p:nvSpPr>
          <p:cNvPr id="420" name="Google Shape;420;p34"/>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35"/>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26" name="Google Shape;426;p35"/>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600"/>
              <a:buNone/>
            </a:pPr>
            <a:r>
              <a:rPr lang="en-US" sz="2000"/>
              <a:t>True or False: Workplace violence categorized as "customer/client" involves violence perpetrated by individuals with no legitimate relationship to the facility.</a:t>
            </a:r>
            <a:endParaRPr sz="2000"/>
          </a:p>
          <a:p>
            <a:pPr indent="0" lvl="0" marL="0" rtl="0" algn="l">
              <a:lnSpc>
                <a:spcPct val="100000"/>
              </a:lnSpc>
              <a:spcBef>
                <a:spcPts val="600"/>
              </a:spcBef>
              <a:spcAft>
                <a:spcPts val="0"/>
              </a:spcAft>
              <a:buSzPts val="1600"/>
              <a:buNone/>
            </a:pPr>
            <a:r>
              <a:rPr lang="en-US" sz="2000"/>
              <a:t>Example Scenario: A resident's family member becomes physically aggressive towards staff members during a visit to the ARF facility.</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rPr lang="en-US" sz="2000"/>
              <a:t>Click the button that corresponds to the letter of your choice.</a:t>
            </a:r>
            <a:endParaRPr sz="2000"/>
          </a:p>
        </p:txBody>
      </p:sp>
      <p:sp>
        <p:nvSpPr>
          <p:cNvPr id="427" name="Google Shape;427;p35"/>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428" name="Google Shape;428;p35">
            <a:hlinkClick action="ppaction://hlinksldjump" r:id="rId3"/>
          </p:cNvPr>
          <p:cNvSpPr/>
          <p:nvPr/>
        </p:nvSpPr>
        <p:spPr>
          <a:xfrm>
            <a:off x="140025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TRUE</a:t>
            </a:r>
            <a:endParaRPr b="1" i="0" sz="3000" u="none" cap="none" strike="noStrike">
              <a:solidFill>
                <a:schemeClr val="dk1"/>
              </a:solidFill>
              <a:latin typeface="Corbel"/>
              <a:ea typeface="Corbel"/>
              <a:cs typeface="Corbel"/>
              <a:sym typeface="Corbel"/>
            </a:endParaRPr>
          </a:p>
        </p:txBody>
      </p:sp>
      <p:sp>
        <p:nvSpPr>
          <p:cNvPr id="429" name="Google Shape;429;p35">
            <a:hlinkClick action="ppaction://hlinksldjump" r:id="rId4"/>
          </p:cNvPr>
          <p:cNvSpPr/>
          <p:nvPr/>
        </p:nvSpPr>
        <p:spPr>
          <a:xfrm>
            <a:off x="373633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FALSE</a:t>
            </a:r>
            <a:endParaRPr b="1" i="0" sz="3000" u="none" cap="none" strike="noStrike">
              <a:solidFill>
                <a:schemeClr val="dk1"/>
              </a:solidFill>
              <a:latin typeface="Corbel"/>
              <a:ea typeface="Corbel"/>
              <a:cs typeface="Corbel"/>
              <a:sym typeface="Corbe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33" name="Shape 433"/>
        <p:cNvGrpSpPr/>
        <p:nvPr/>
      </p:nvGrpSpPr>
      <p:grpSpPr>
        <a:xfrm>
          <a:off x="0" y="0"/>
          <a:ext cx="0" cy="0"/>
          <a:chOff x="0" y="0"/>
          <a:chExt cx="0" cy="0"/>
        </a:xfrm>
      </p:grpSpPr>
      <p:sp>
        <p:nvSpPr>
          <p:cNvPr id="434" name="Google Shape;434;p36"/>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35" name="Google Shape;435;p36"/>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YOU GOT IT RIGHT!</a:t>
            </a:r>
            <a:endParaRPr/>
          </a:p>
          <a:p>
            <a:pPr indent="0" lvl="0" marL="0" rtl="0" algn="l">
              <a:lnSpc>
                <a:spcPct val="100000"/>
              </a:lnSpc>
              <a:spcBef>
                <a:spcPts val="600"/>
              </a:spcBef>
              <a:spcAft>
                <a:spcPts val="0"/>
              </a:spcAft>
              <a:buSzPts val="2000"/>
              <a:buNone/>
            </a:pPr>
            <a:r>
              <a:t/>
            </a:r>
            <a:endParaRPr sz="2000"/>
          </a:p>
          <a:p>
            <a:pPr indent="0" lvl="0" marL="0" rtl="0" algn="l">
              <a:lnSpc>
                <a:spcPct val="100000"/>
              </a:lnSpc>
              <a:spcBef>
                <a:spcPts val="600"/>
              </a:spcBef>
              <a:spcAft>
                <a:spcPts val="0"/>
              </a:spcAft>
              <a:buSzPts val="2000"/>
              <a:buNone/>
            </a:pPr>
            <a:r>
              <a:rPr lang="en-US" sz="2000"/>
              <a:t>Workplace violence categorized as "customer/client" involves violence directed towards staff members or other residents by clients or individuals receiving services. In this scenario, the resident's family member falls under the category of "personal relationship" rather than "customer/client."</a:t>
            </a:r>
            <a:endParaRPr/>
          </a:p>
        </p:txBody>
      </p:sp>
      <p:sp>
        <p:nvSpPr>
          <p:cNvPr id="436" name="Google Shape;436;p36"/>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40" name="Shape 440"/>
        <p:cNvGrpSpPr/>
        <p:nvPr/>
      </p:nvGrpSpPr>
      <p:grpSpPr>
        <a:xfrm>
          <a:off x="0" y="0"/>
          <a:ext cx="0" cy="0"/>
          <a:chOff x="0" y="0"/>
          <a:chExt cx="0" cy="0"/>
        </a:xfrm>
      </p:grpSpPr>
      <p:sp>
        <p:nvSpPr>
          <p:cNvPr id="441" name="Google Shape;441;p37"/>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42" name="Google Shape;442;p37"/>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THE CORRECT ANSWER IS </a:t>
            </a:r>
            <a:r>
              <a:rPr b="1" lang="en-US" sz="2400" u="sng"/>
              <a:t>FALSE</a:t>
            </a:r>
            <a:r>
              <a:rPr b="1" lang="en-US" sz="2400"/>
              <a:t>.</a:t>
            </a:r>
            <a:endParaRPr/>
          </a:p>
          <a:p>
            <a:pPr indent="0" lvl="0" marL="0" rtl="0" algn="l">
              <a:lnSpc>
                <a:spcPct val="100000"/>
              </a:lnSpc>
              <a:spcBef>
                <a:spcPts val="600"/>
              </a:spcBef>
              <a:spcAft>
                <a:spcPts val="0"/>
              </a:spcAft>
              <a:buSzPts val="2400"/>
              <a:buNone/>
            </a:pPr>
            <a:r>
              <a:t/>
            </a:r>
            <a:endParaRPr b="1" sz="2400"/>
          </a:p>
          <a:p>
            <a:pPr indent="0" lvl="0" marL="0" rtl="0" algn="l">
              <a:lnSpc>
                <a:spcPct val="100000"/>
              </a:lnSpc>
              <a:spcBef>
                <a:spcPts val="600"/>
              </a:spcBef>
              <a:spcAft>
                <a:spcPts val="0"/>
              </a:spcAft>
              <a:buSzPts val="2000"/>
              <a:buNone/>
            </a:pPr>
            <a:r>
              <a:rPr lang="en-US" sz="2000"/>
              <a:t>Workplace violence categorized as "customer/client" involves violence directed towards staff members or other residents by clients or individuals receiving services. In this scenario, the resident's family member falls under the category of "personal relationship" rather than "customer/client."</a:t>
            </a:r>
            <a:endParaRPr/>
          </a:p>
        </p:txBody>
      </p:sp>
      <p:sp>
        <p:nvSpPr>
          <p:cNvPr id="443" name="Google Shape;443;p37"/>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38"/>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49" name="Google Shape;449;p38"/>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600"/>
              <a:buNone/>
            </a:pPr>
            <a:r>
              <a:rPr lang="en-US" sz="2000"/>
              <a:t>True or False: Recognizing early signs of aggression and implementing preventive measures are essential components of effective crisis management in ARF facilities.</a:t>
            </a:r>
            <a:endParaRPr sz="2000"/>
          </a:p>
          <a:p>
            <a:pPr indent="0" lvl="0" marL="0" rtl="0" algn="l">
              <a:lnSpc>
                <a:spcPct val="100000"/>
              </a:lnSpc>
              <a:spcBef>
                <a:spcPts val="600"/>
              </a:spcBef>
              <a:spcAft>
                <a:spcPts val="0"/>
              </a:spcAft>
              <a:buSzPts val="1600"/>
              <a:buNone/>
            </a:pPr>
            <a:r>
              <a:rPr lang="en-US" sz="2000"/>
              <a:t>Example Scenario: A resident begins to show signs of agitation and restlessness, pacing back and forth in their room and clenching their fists.</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rPr lang="en-US" sz="2000"/>
              <a:t>Click the button that corresponds to the letter of your choice.</a:t>
            </a:r>
            <a:endParaRPr sz="2000"/>
          </a:p>
        </p:txBody>
      </p:sp>
      <p:sp>
        <p:nvSpPr>
          <p:cNvPr id="450" name="Google Shape;450;p38"/>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451" name="Google Shape;451;p38">
            <a:hlinkClick action="ppaction://hlinksldjump" r:id="rId3"/>
          </p:cNvPr>
          <p:cNvSpPr/>
          <p:nvPr/>
        </p:nvSpPr>
        <p:spPr>
          <a:xfrm>
            <a:off x="140025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TRUE</a:t>
            </a:r>
            <a:endParaRPr b="1" i="0" sz="3000" u="none" cap="none" strike="noStrike">
              <a:solidFill>
                <a:schemeClr val="dk1"/>
              </a:solidFill>
              <a:latin typeface="Corbel"/>
              <a:ea typeface="Corbel"/>
              <a:cs typeface="Corbel"/>
              <a:sym typeface="Corbel"/>
            </a:endParaRPr>
          </a:p>
        </p:txBody>
      </p:sp>
      <p:sp>
        <p:nvSpPr>
          <p:cNvPr id="452" name="Google Shape;452;p38">
            <a:hlinkClick action="ppaction://hlinksldjump" r:id="rId4"/>
          </p:cNvPr>
          <p:cNvSpPr/>
          <p:nvPr/>
        </p:nvSpPr>
        <p:spPr>
          <a:xfrm>
            <a:off x="373633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FALSE</a:t>
            </a:r>
            <a:endParaRPr b="1" i="0" sz="3000" u="none" cap="none" strike="noStrike">
              <a:solidFill>
                <a:schemeClr val="dk1"/>
              </a:solidFill>
              <a:latin typeface="Corbel"/>
              <a:ea typeface="Corbel"/>
              <a:cs typeface="Corbel"/>
              <a:sym typeface="Corbe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21"/>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Introduction</a:t>
            </a:r>
            <a:endParaRPr/>
          </a:p>
        </p:txBody>
      </p:sp>
      <p:sp>
        <p:nvSpPr>
          <p:cNvPr id="323" name="Google Shape;323;p21"/>
          <p:cNvSpPr txBox="1"/>
          <p:nvPr>
            <p:ph idx="1" type="body"/>
          </p:nvPr>
        </p:nvSpPr>
        <p:spPr>
          <a:xfrm>
            <a:off x="444500" y="1625375"/>
            <a:ext cx="7287000" cy="4093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600"/>
              <a:buNone/>
            </a:pPr>
            <a:r>
              <a:rPr lang="en-US" sz="1800"/>
              <a:t>This four-hour online course is designed to meet the requirements toward the recertification of Adult Residential Facilities (ARF) administrators.</a:t>
            </a:r>
            <a:endParaRPr sz="1800"/>
          </a:p>
          <a:p>
            <a:pPr indent="0" lvl="0" marL="0" rtl="0" algn="l">
              <a:lnSpc>
                <a:spcPct val="100000"/>
              </a:lnSpc>
              <a:spcBef>
                <a:spcPts val="1000"/>
              </a:spcBef>
              <a:spcAft>
                <a:spcPts val="0"/>
              </a:spcAft>
              <a:buSzPts val="1600"/>
              <a:buNone/>
            </a:pPr>
            <a:r>
              <a:rPr lang="en-US" sz="1800"/>
              <a:t>Persons who work in the healthcare industry are at risk for assaultive events as clients and staff have high risk stressors. In California, AB 508 is a law that requires all hospitals and healthcare facilities to conduct a security and safety assessment plan to protect personnel, clients, and visitors. All hospitals, healthcare facilities and residential care facilities are required to report any assault or battery to local law enforcement within 72 hours. All employees assigned to the emergency department will receive training on how to handle emergency room violence.</a:t>
            </a:r>
            <a:endParaRPr sz="1800"/>
          </a:p>
          <a:p>
            <a:pPr indent="0" lvl="0" marL="0" rtl="0" algn="l">
              <a:lnSpc>
                <a:spcPct val="100000"/>
              </a:lnSpc>
              <a:spcBef>
                <a:spcPts val="1000"/>
              </a:spcBef>
              <a:spcAft>
                <a:spcPts val="0"/>
              </a:spcAft>
              <a:buSzPts val="1600"/>
              <a:buNone/>
            </a:pPr>
            <a:r>
              <a:rPr lang="en-US" sz="1800"/>
              <a:t>Preventing assaultive events before they occur is the key and verbal de-escalation techniques may help in preventing injury to the client or yourself. This course emphasizes verbal strategies and does cover aspects of hands-on techniques to prevent harm.</a:t>
            </a:r>
            <a:endParaRPr sz="1800"/>
          </a:p>
        </p:txBody>
      </p:sp>
      <p:sp>
        <p:nvSpPr>
          <p:cNvPr id="324" name="Google Shape;324;p21"/>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56" name="Shape 456"/>
        <p:cNvGrpSpPr/>
        <p:nvPr/>
      </p:nvGrpSpPr>
      <p:grpSpPr>
        <a:xfrm>
          <a:off x="0" y="0"/>
          <a:ext cx="0" cy="0"/>
          <a:chOff x="0" y="0"/>
          <a:chExt cx="0" cy="0"/>
        </a:xfrm>
      </p:grpSpPr>
      <p:sp>
        <p:nvSpPr>
          <p:cNvPr id="457" name="Google Shape;457;p39"/>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58" name="Google Shape;458;p39"/>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YOU GOT IT RIGHT!</a:t>
            </a:r>
            <a:endParaRPr/>
          </a:p>
          <a:p>
            <a:pPr indent="0" lvl="0" marL="0" rtl="0" algn="l">
              <a:lnSpc>
                <a:spcPct val="100000"/>
              </a:lnSpc>
              <a:spcBef>
                <a:spcPts val="600"/>
              </a:spcBef>
              <a:spcAft>
                <a:spcPts val="0"/>
              </a:spcAft>
              <a:buSzPts val="2000"/>
              <a:buNone/>
            </a:pPr>
            <a:r>
              <a:t/>
            </a:r>
            <a:endParaRPr sz="2000"/>
          </a:p>
          <a:p>
            <a:pPr indent="0" lvl="0" marL="0" rtl="0" algn="l">
              <a:lnSpc>
                <a:spcPct val="100000"/>
              </a:lnSpc>
              <a:spcBef>
                <a:spcPts val="600"/>
              </a:spcBef>
              <a:spcAft>
                <a:spcPts val="0"/>
              </a:spcAft>
              <a:buSzPts val="2000"/>
              <a:buNone/>
            </a:pPr>
            <a:r>
              <a:rPr lang="en-US" sz="2000"/>
              <a:t>Recognizing early signs of aggression allows staff members to intervene proactively and implement preventive measures to de-escalate the situation before it escalates into violence. In this scenario, the resident's behavior signals potential agitation, prompting staff members to initiate de-escalation techniques.</a:t>
            </a:r>
            <a:endParaRPr/>
          </a:p>
        </p:txBody>
      </p:sp>
      <p:sp>
        <p:nvSpPr>
          <p:cNvPr id="459" name="Google Shape;459;p39"/>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63" name="Shape 463"/>
        <p:cNvGrpSpPr/>
        <p:nvPr/>
      </p:nvGrpSpPr>
      <p:grpSpPr>
        <a:xfrm>
          <a:off x="0" y="0"/>
          <a:ext cx="0" cy="0"/>
          <a:chOff x="0" y="0"/>
          <a:chExt cx="0" cy="0"/>
        </a:xfrm>
      </p:grpSpPr>
      <p:sp>
        <p:nvSpPr>
          <p:cNvPr id="464" name="Google Shape;464;p40"/>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65" name="Google Shape;465;p40"/>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THE CORRECT ANSWER IS </a:t>
            </a:r>
            <a:r>
              <a:rPr b="1" lang="en-US" sz="2400" u="sng"/>
              <a:t>TRUE</a:t>
            </a:r>
            <a:r>
              <a:rPr b="1" lang="en-US" sz="2400"/>
              <a:t>.</a:t>
            </a:r>
            <a:endParaRPr/>
          </a:p>
          <a:p>
            <a:pPr indent="0" lvl="0" marL="0" rtl="0" algn="l">
              <a:lnSpc>
                <a:spcPct val="100000"/>
              </a:lnSpc>
              <a:spcBef>
                <a:spcPts val="600"/>
              </a:spcBef>
              <a:spcAft>
                <a:spcPts val="0"/>
              </a:spcAft>
              <a:buSzPts val="2400"/>
              <a:buNone/>
            </a:pPr>
            <a:r>
              <a:t/>
            </a:r>
            <a:endParaRPr b="1" sz="2400"/>
          </a:p>
          <a:p>
            <a:pPr indent="0" lvl="0" marL="0" rtl="0" algn="l">
              <a:lnSpc>
                <a:spcPct val="100000"/>
              </a:lnSpc>
              <a:spcBef>
                <a:spcPts val="600"/>
              </a:spcBef>
              <a:spcAft>
                <a:spcPts val="0"/>
              </a:spcAft>
              <a:buSzPts val="2000"/>
              <a:buNone/>
            </a:pPr>
            <a:r>
              <a:rPr lang="en-US" sz="2000"/>
              <a:t>Recognizing early signs of aggression allows staff members to intervene proactively and implement preventive measures to de-escalate the situation before it escalates into violence. In this scenario, the resident's behavior signals potential agitation, prompting staff members to initiate de-escalation techniques.</a:t>
            </a:r>
            <a:endParaRPr/>
          </a:p>
        </p:txBody>
      </p:sp>
      <p:sp>
        <p:nvSpPr>
          <p:cNvPr id="466" name="Google Shape;466;p40"/>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41"/>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72" name="Google Shape;472;p41"/>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600"/>
              <a:buNone/>
            </a:pPr>
            <a:r>
              <a:rPr lang="en-US" sz="2000"/>
              <a:t>True or False: Workplace violence is solely the responsibility of frontline staff, and administrators have no role in preventing or addressing incidents of violence.</a:t>
            </a:r>
            <a:endParaRPr sz="2000"/>
          </a:p>
          <a:p>
            <a:pPr indent="0" lvl="0" marL="0" rtl="0" algn="l">
              <a:lnSpc>
                <a:spcPct val="100000"/>
              </a:lnSpc>
              <a:spcBef>
                <a:spcPts val="600"/>
              </a:spcBef>
              <a:spcAft>
                <a:spcPts val="0"/>
              </a:spcAft>
              <a:buSzPts val="1600"/>
              <a:buNone/>
            </a:pPr>
            <a:r>
              <a:rPr lang="en-US" sz="2000"/>
              <a:t>Example Scenario: Following a violent altercation between two residents, the ARF administrator delegates responsibility for addressing the situation to the frontline staff without providing guidance or support.</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t/>
            </a:r>
            <a:endParaRPr sz="2000"/>
          </a:p>
          <a:p>
            <a:pPr indent="0" lvl="0" marL="0" rtl="0" algn="l">
              <a:lnSpc>
                <a:spcPct val="100000"/>
              </a:lnSpc>
              <a:spcBef>
                <a:spcPts val="600"/>
              </a:spcBef>
              <a:spcAft>
                <a:spcPts val="0"/>
              </a:spcAft>
              <a:buSzPts val="1600"/>
              <a:buNone/>
            </a:pPr>
            <a:r>
              <a:rPr lang="en-US" sz="2000"/>
              <a:t>Click the button that corresponds to the letter of your choice.</a:t>
            </a:r>
            <a:endParaRPr sz="2000"/>
          </a:p>
        </p:txBody>
      </p:sp>
      <p:sp>
        <p:nvSpPr>
          <p:cNvPr id="473" name="Google Shape;473;p41"/>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474" name="Google Shape;474;p41">
            <a:hlinkClick action="ppaction://hlinksldjump" r:id="rId3"/>
          </p:cNvPr>
          <p:cNvSpPr/>
          <p:nvPr/>
        </p:nvSpPr>
        <p:spPr>
          <a:xfrm>
            <a:off x="140025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TRUE</a:t>
            </a:r>
            <a:endParaRPr b="1" i="0" sz="3000" u="none" cap="none" strike="noStrike">
              <a:solidFill>
                <a:schemeClr val="dk1"/>
              </a:solidFill>
              <a:latin typeface="Corbel"/>
              <a:ea typeface="Corbel"/>
              <a:cs typeface="Corbel"/>
              <a:sym typeface="Corbel"/>
            </a:endParaRPr>
          </a:p>
        </p:txBody>
      </p:sp>
      <p:sp>
        <p:nvSpPr>
          <p:cNvPr id="475" name="Google Shape;475;p41">
            <a:hlinkClick action="ppaction://hlinksldjump" r:id="rId4"/>
          </p:cNvPr>
          <p:cNvSpPr/>
          <p:nvPr/>
        </p:nvSpPr>
        <p:spPr>
          <a:xfrm>
            <a:off x="3736330" y="3785422"/>
            <a:ext cx="1695300" cy="6060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spcBef>
                <a:spcPts val="0"/>
              </a:spcBef>
              <a:spcAft>
                <a:spcPts val="0"/>
              </a:spcAft>
              <a:buClr>
                <a:schemeClr val="dk1"/>
              </a:buClr>
              <a:buSzPts val="3000"/>
              <a:buFont typeface="Corbel"/>
              <a:buNone/>
            </a:pPr>
            <a:r>
              <a:rPr b="1" i="0" lang="en-US" sz="3000" u="none" cap="none" strike="noStrike">
                <a:solidFill>
                  <a:schemeClr val="dk1"/>
                </a:solidFill>
                <a:latin typeface="Corbel"/>
                <a:ea typeface="Corbel"/>
                <a:cs typeface="Corbel"/>
                <a:sym typeface="Corbel"/>
              </a:rPr>
              <a:t>FALSE</a:t>
            </a:r>
            <a:endParaRPr b="1" i="0" sz="3000" u="none" cap="none" strike="noStrike">
              <a:solidFill>
                <a:schemeClr val="dk1"/>
              </a:solidFill>
              <a:latin typeface="Corbel"/>
              <a:ea typeface="Corbel"/>
              <a:cs typeface="Corbel"/>
              <a:sym typeface="Corbe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79" name="Shape 479"/>
        <p:cNvGrpSpPr/>
        <p:nvPr/>
      </p:nvGrpSpPr>
      <p:grpSpPr>
        <a:xfrm>
          <a:off x="0" y="0"/>
          <a:ext cx="0" cy="0"/>
          <a:chOff x="0" y="0"/>
          <a:chExt cx="0" cy="0"/>
        </a:xfrm>
      </p:grpSpPr>
      <p:sp>
        <p:nvSpPr>
          <p:cNvPr id="480" name="Google Shape;480;p42"/>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81" name="Google Shape;481;p42"/>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YOU GOT IT RIGHT!</a:t>
            </a:r>
            <a:endParaRPr/>
          </a:p>
          <a:p>
            <a:pPr indent="0" lvl="0" marL="0" rtl="0" algn="l">
              <a:lnSpc>
                <a:spcPct val="100000"/>
              </a:lnSpc>
              <a:spcBef>
                <a:spcPts val="600"/>
              </a:spcBef>
              <a:spcAft>
                <a:spcPts val="0"/>
              </a:spcAft>
              <a:buSzPts val="2000"/>
              <a:buNone/>
            </a:pPr>
            <a:r>
              <a:t/>
            </a:r>
            <a:endParaRPr sz="2000"/>
          </a:p>
          <a:p>
            <a:pPr indent="0" lvl="0" marL="0" rtl="0" algn="l">
              <a:lnSpc>
                <a:spcPct val="100000"/>
              </a:lnSpc>
              <a:spcBef>
                <a:spcPts val="600"/>
              </a:spcBef>
              <a:spcAft>
                <a:spcPts val="0"/>
              </a:spcAft>
              <a:buSzPts val="2000"/>
              <a:buNone/>
            </a:pPr>
            <a:r>
              <a:rPr lang="en-US" sz="2000"/>
              <a:t>Workplace violence prevention and management require a collaborative effort involving both frontline staff and administrators. Administrators play a crucial role in establishing policies, providing training, fostering a culture of safety, and supporting staff in effectively managing incidents of violence. In this scenario, the administrator's lack of involvement demonstrates a failure to fulfill their responsibilities in addressing workplace violence.</a:t>
            </a:r>
            <a:endParaRPr/>
          </a:p>
        </p:txBody>
      </p:sp>
      <p:sp>
        <p:nvSpPr>
          <p:cNvPr id="482" name="Google Shape;482;p42"/>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486" name="Shape 486"/>
        <p:cNvGrpSpPr/>
        <p:nvPr/>
      </p:nvGrpSpPr>
      <p:grpSpPr>
        <a:xfrm>
          <a:off x="0" y="0"/>
          <a:ext cx="0" cy="0"/>
          <a:chOff x="0" y="0"/>
          <a:chExt cx="0" cy="0"/>
        </a:xfrm>
      </p:grpSpPr>
      <p:sp>
        <p:nvSpPr>
          <p:cNvPr id="487" name="Google Shape;487;p43"/>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Self-Assessments:</a:t>
            </a:r>
            <a:endParaRPr/>
          </a:p>
        </p:txBody>
      </p:sp>
      <p:sp>
        <p:nvSpPr>
          <p:cNvPr id="488" name="Google Shape;488;p43"/>
          <p:cNvSpPr txBox="1"/>
          <p:nvPr>
            <p:ph idx="1" type="body"/>
          </p:nvPr>
        </p:nvSpPr>
        <p:spPr>
          <a:xfrm>
            <a:off x="542094" y="1867711"/>
            <a:ext cx="9402006" cy="383542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b="1" lang="en-US" sz="2400"/>
              <a:t>THE CORRECT ANSWER IS </a:t>
            </a:r>
            <a:r>
              <a:rPr b="1" lang="en-US" sz="2400" u="sng"/>
              <a:t>FALSE</a:t>
            </a:r>
            <a:r>
              <a:rPr b="1" lang="en-US" sz="2400"/>
              <a:t>.</a:t>
            </a:r>
            <a:endParaRPr/>
          </a:p>
          <a:p>
            <a:pPr indent="0" lvl="0" marL="0" rtl="0" algn="l">
              <a:lnSpc>
                <a:spcPct val="100000"/>
              </a:lnSpc>
              <a:spcBef>
                <a:spcPts val="600"/>
              </a:spcBef>
              <a:spcAft>
                <a:spcPts val="0"/>
              </a:spcAft>
              <a:buSzPts val="2400"/>
              <a:buNone/>
            </a:pPr>
            <a:r>
              <a:t/>
            </a:r>
            <a:endParaRPr b="1" sz="2400"/>
          </a:p>
          <a:p>
            <a:pPr indent="0" lvl="0" marL="0" rtl="0" algn="l">
              <a:lnSpc>
                <a:spcPct val="100000"/>
              </a:lnSpc>
              <a:spcBef>
                <a:spcPts val="600"/>
              </a:spcBef>
              <a:spcAft>
                <a:spcPts val="0"/>
              </a:spcAft>
              <a:buSzPts val="2000"/>
              <a:buNone/>
            </a:pPr>
            <a:r>
              <a:rPr lang="en-US" sz="2000"/>
              <a:t>Workplace violence prevention and management require a collaborative effort involving both frontline staff and administrators. Administrators play a crucial role in establishing policies, providing training, fostering a culture of safety, and supporting staff in effectively managing incidents of violence. In this scenario, the administrator's lack of involvement demonstrates a failure to fulfill their responsibilities in addressing workplace violence.</a:t>
            </a:r>
            <a:endParaRPr/>
          </a:p>
        </p:txBody>
      </p:sp>
      <p:sp>
        <p:nvSpPr>
          <p:cNvPr id="489" name="Google Shape;489;p43"/>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22"/>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Course Objectives:</a:t>
            </a:r>
            <a:endParaRPr/>
          </a:p>
        </p:txBody>
      </p:sp>
      <p:sp>
        <p:nvSpPr>
          <p:cNvPr id="330" name="Google Shape;330;p22"/>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31" name="Google Shape;331;p22"/>
          <p:cNvSpPr txBox="1"/>
          <p:nvPr>
            <p:ph idx="3" type="body"/>
          </p:nvPr>
        </p:nvSpPr>
        <p:spPr>
          <a:xfrm>
            <a:off x="444500" y="1901963"/>
            <a:ext cx="5157787" cy="368458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1800"/>
              <a:buChar char="•"/>
            </a:pPr>
            <a:r>
              <a:rPr lang="en-US"/>
              <a:t>To get certified so you can get back to work and to get out early.</a:t>
            </a:r>
            <a:endParaRPr/>
          </a:p>
          <a:p>
            <a:pPr indent="-228600" lvl="0" marL="228600" rtl="0" algn="l">
              <a:lnSpc>
                <a:spcPct val="90000"/>
              </a:lnSpc>
              <a:spcBef>
                <a:spcPts val="1000"/>
              </a:spcBef>
              <a:spcAft>
                <a:spcPts val="0"/>
              </a:spcAft>
              <a:buSzPts val="1800"/>
              <a:buChar char="•"/>
            </a:pPr>
            <a:r>
              <a:rPr lang="en-US"/>
              <a:t>Safety for You, for the individual who is escalated along with anyone else in the area who may be in jeopardy.</a:t>
            </a:r>
            <a:endParaRPr/>
          </a:p>
          <a:p>
            <a:pPr indent="-228600" lvl="0" marL="228600" rtl="0" algn="l">
              <a:lnSpc>
                <a:spcPct val="90000"/>
              </a:lnSpc>
              <a:spcBef>
                <a:spcPts val="1000"/>
              </a:spcBef>
              <a:spcAft>
                <a:spcPts val="0"/>
              </a:spcAft>
              <a:buSzPts val="1800"/>
              <a:buChar char="•"/>
            </a:pPr>
            <a:r>
              <a:rPr lang="en-US"/>
              <a:t>Working together as a team, even ahead of time, to ensure the best possible outcome when dealing with potential violence.</a:t>
            </a:r>
            <a:endParaRPr/>
          </a:p>
          <a:p>
            <a:pPr indent="-228600" lvl="0" marL="228600" rtl="0" algn="l">
              <a:lnSpc>
                <a:spcPct val="90000"/>
              </a:lnSpc>
              <a:spcBef>
                <a:spcPts val="1000"/>
              </a:spcBef>
              <a:spcAft>
                <a:spcPts val="0"/>
              </a:spcAft>
              <a:buSzPts val="1800"/>
              <a:buChar char="•"/>
            </a:pPr>
            <a:r>
              <a:rPr lang="en-US"/>
              <a:t>Recognizing potential problems ahead of time so that you can initiate the most therapeutic effective interventions.</a:t>
            </a:r>
            <a:endParaRPr/>
          </a:p>
        </p:txBody>
      </p:sp>
      <p:sp>
        <p:nvSpPr>
          <p:cNvPr id="332" name="Google Shape;332;p22"/>
          <p:cNvSpPr txBox="1"/>
          <p:nvPr>
            <p:ph idx="4" type="body"/>
          </p:nvPr>
        </p:nvSpPr>
        <p:spPr>
          <a:xfrm>
            <a:off x="6475412" y="1901963"/>
            <a:ext cx="5183188" cy="368458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1800"/>
              <a:buChar char="•"/>
            </a:pPr>
            <a:r>
              <a:rPr lang="en-US"/>
              <a:t>Understanding why individuals become aggressive and what roles we the staff play in either de-escalating or provoking the behavior.</a:t>
            </a:r>
            <a:endParaRPr/>
          </a:p>
          <a:p>
            <a:pPr indent="-228600" lvl="0" marL="228600" rtl="0" algn="l">
              <a:lnSpc>
                <a:spcPct val="90000"/>
              </a:lnSpc>
              <a:spcBef>
                <a:spcPts val="1000"/>
              </a:spcBef>
              <a:spcAft>
                <a:spcPts val="0"/>
              </a:spcAft>
              <a:buSzPts val="1800"/>
              <a:buChar char="•"/>
            </a:pPr>
            <a:r>
              <a:rPr lang="en-US"/>
              <a:t>To learn how to DE-ESCALATE an upset or escalating individual or situation before it becomes violent.</a:t>
            </a:r>
            <a:endParaRPr/>
          </a:p>
          <a:p>
            <a:pPr indent="-228600" lvl="0" marL="228600" rtl="0" algn="l">
              <a:lnSpc>
                <a:spcPct val="90000"/>
              </a:lnSpc>
              <a:spcBef>
                <a:spcPts val="1000"/>
              </a:spcBef>
              <a:spcAft>
                <a:spcPts val="0"/>
              </a:spcAft>
              <a:buSzPts val="1800"/>
              <a:buChar char="•"/>
            </a:pPr>
            <a:r>
              <a:rPr lang="en-US"/>
              <a:t>To know when to remove yourself from the situation or area so the appropriate people can intervene. Legalities and liabilities of defending yourself.</a:t>
            </a:r>
            <a:endParaRPr/>
          </a:p>
          <a:p>
            <a:pPr indent="-228600" lvl="0" marL="228600" rtl="0" algn="l">
              <a:lnSpc>
                <a:spcPct val="90000"/>
              </a:lnSpc>
              <a:spcBef>
                <a:spcPts val="1000"/>
              </a:spcBef>
              <a:spcAft>
                <a:spcPts val="0"/>
              </a:spcAft>
              <a:buSzPts val="1800"/>
              <a:buChar char="•"/>
            </a:pPr>
            <a:r>
              <a:rPr lang="en-US"/>
              <a:t>To learn ways to protect yourself when an individual becomes aggressive.</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3"/>
          <p:cNvSpPr txBox="1"/>
          <p:nvPr>
            <p:ph type="title"/>
          </p:nvPr>
        </p:nvSpPr>
        <p:spPr>
          <a:xfrm>
            <a:off x="832104" y="2569945"/>
            <a:ext cx="7781544" cy="85905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Trebuchet MS"/>
              <a:buNone/>
            </a:pPr>
            <a:r>
              <a:rPr lang="en-US"/>
              <a:t>Introduction to Workplace Violence:</a:t>
            </a:r>
            <a:endParaRPr/>
          </a:p>
        </p:txBody>
      </p:sp>
      <p:sp>
        <p:nvSpPr>
          <p:cNvPr id="338" name="Google Shape;338;p23"/>
          <p:cNvSpPr txBox="1"/>
          <p:nvPr>
            <p:ph idx="1" type="body"/>
          </p:nvPr>
        </p:nvSpPr>
        <p:spPr>
          <a:xfrm>
            <a:off x="831850" y="3501850"/>
            <a:ext cx="7074600" cy="20856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600"/>
              <a:buNone/>
            </a:pPr>
            <a:r>
              <a:rPr lang="en-US" sz="1800"/>
              <a:t>Welcome, ARF Administrators, to the session on "Introduction to Workplace Violence," a crucial aspect of ensuring the safety and well-being of both staff and residents within our facilities. As administrators, it's essential for us to understand the various forms of workplace violence and how they may manifest in the unique context of ARF settings, particularly concerning our residents.</a:t>
            </a:r>
            <a:endParaRPr sz="1800"/>
          </a:p>
        </p:txBody>
      </p:sp>
      <p:sp>
        <p:nvSpPr>
          <p:cNvPr id="339" name="Google Shape;339;p23"/>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24"/>
          <p:cNvSpPr txBox="1"/>
          <p:nvPr>
            <p:ph type="title"/>
          </p:nvPr>
        </p:nvSpPr>
        <p:spPr>
          <a:xfrm>
            <a:off x="832104" y="2569945"/>
            <a:ext cx="7781544" cy="85905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Trebuchet MS"/>
              <a:buNone/>
            </a:pPr>
            <a:r>
              <a:rPr lang="en-US"/>
              <a:t>Understanding Workplace Violence in ARF Settings:</a:t>
            </a:r>
            <a:endParaRPr/>
          </a:p>
        </p:txBody>
      </p:sp>
      <p:sp>
        <p:nvSpPr>
          <p:cNvPr id="345" name="Google Shape;345;p24"/>
          <p:cNvSpPr txBox="1"/>
          <p:nvPr>
            <p:ph idx="1" type="body"/>
          </p:nvPr>
        </p:nvSpPr>
        <p:spPr>
          <a:xfrm>
            <a:off x="831849" y="3501856"/>
            <a:ext cx="7096193" cy="208561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600"/>
              <a:buNone/>
            </a:pPr>
            <a:r>
              <a:rPr lang="en-US" sz="1700"/>
              <a:t>In ARF facilities, the concept of workplace violence encompasses a broad spectrum of behaviors and incidents that compromise the safety and security of both staff and residents. While the term "violence" may evoke images of physical harm, it's important to recognize that workplace violence can manifest in various forms, including verbal abuse, intimidation, harassment, and emotional manipulation.</a:t>
            </a:r>
            <a:endParaRPr sz="1700"/>
          </a:p>
        </p:txBody>
      </p:sp>
      <p:sp>
        <p:nvSpPr>
          <p:cNvPr id="346" name="Google Shape;346;p24"/>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5"/>
          <p:cNvSpPr txBox="1"/>
          <p:nvPr>
            <p:ph type="title"/>
          </p:nvPr>
        </p:nvSpPr>
        <p:spPr>
          <a:xfrm>
            <a:off x="832104" y="2569945"/>
            <a:ext cx="7781544" cy="85905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lt1"/>
              </a:buClr>
              <a:buSzPts val="5400"/>
              <a:buFont typeface="Trebuchet MS"/>
              <a:buNone/>
            </a:pPr>
            <a:r>
              <a:rPr lang="en-US"/>
              <a:t>Impact on Residents:</a:t>
            </a:r>
            <a:endParaRPr/>
          </a:p>
        </p:txBody>
      </p:sp>
      <p:sp>
        <p:nvSpPr>
          <p:cNvPr id="352" name="Google Shape;352;p25"/>
          <p:cNvSpPr txBox="1"/>
          <p:nvPr>
            <p:ph idx="1" type="body"/>
          </p:nvPr>
        </p:nvSpPr>
        <p:spPr>
          <a:xfrm>
            <a:off x="831850" y="3501850"/>
            <a:ext cx="7281900" cy="2422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600"/>
              <a:buNone/>
            </a:pPr>
            <a:r>
              <a:rPr lang="en-US" sz="1700"/>
              <a:t>Our residents, who rely on us for support and care, can be particularly vulnerable to the effects of workplace violence. For many of them, the ARF serves as their home, and any disruptions to the peace and security of this environment can have profound consequences on their well-being. Verbal altercations, aggressive behavior, or instances of intimidation can exacerbate existing trauma or mental health conditions, leading to increased anxiety, fear, and a sense of instability among residents.</a:t>
            </a:r>
            <a:endParaRPr sz="1700"/>
          </a:p>
        </p:txBody>
      </p:sp>
      <p:sp>
        <p:nvSpPr>
          <p:cNvPr id="353" name="Google Shape;353;p25"/>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26"/>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Categories of Workplace Violence</a:t>
            </a:r>
            <a:endParaRPr/>
          </a:p>
        </p:txBody>
      </p:sp>
      <p:sp>
        <p:nvSpPr>
          <p:cNvPr id="359" name="Google Shape;359;p26"/>
          <p:cNvSpPr txBox="1"/>
          <p:nvPr>
            <p:ph idx="1" type="body"/>
          </p:nvPr>
        </p:nvSpPr>
        <p:spPr>
          <a:xfrm>
            <a:off x="444500" y="1891092"/>
            <a:ext cx="6718300" cy="409324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600"/>
              <a:buNone/>
            </a:pPr>
            <a:r>
              <a:rPr lang="en-US" sz="1800"/>
              <a:t>In our discussion today, we will explore the four categories of workplace violence as outlined by experts in the field:</a:t>
            </a:r>
            <a:endParaRPr sz="1800"/>
          </a:p>
          <a:p>
            <a:pPr indent="0" lvl="0" marL="0" rtl="0" algn="l">
              <a:lnSpc>
                <a:spcPct val="100000"/>
              </a:lnSpc>
              <a:spcBef>
                <a:spcPts val="1000"/>
              </a:spcBef>
              <a:spcAft>
                <a:spcPts val="0"/>
              </a:spcAft>
              <a:buSzPts val="1600"/>
              <a:buNone/>
            </a:pPr>
            <a:r>
              <a:t/>
            </a:r>
            <a:endParaRPr sz="1800"/>
          </a:p>
          <a:p>
            <a:pPr indent="-241300" lvl="0" marL="228600" rtl="0" algn="l">
              <a:lnSpc>
                <a:spcPct val="100000"/>
              </a:lnSpc>
              <a:spcBef>
                <a:spcPts val="1000"/>
              </a:spcBef>
              <a:spcAft>
                <a:spcPts val="0"/>
              </a:spcAft>
              <a:buSzPts val="1800"/>
              <a:buChar char="•"/>
            </a:pPr>
            <a:r>
              <a:rPr lang="en-US" sz="1800"/>
              <a:t>Criminal Intent: Acts of violence perpetrated by individuals with no legitimate relationship to the ARF, such as intruders or individuals seeking to commit theft or vandalism. While such incidents may be less common in ARF settings, they still pose a significant risk to the safety of both staff and residents.</a:t>
            </a:r>
            <a:endParaRPr sz="1800"/>
          </a:p>
          <a:p>
            <a:pPr indent="-241300" lvl="0" marL="228600" rtl="0" algn="l">
              <a:lnSpc>
                <a:spcPct val="100000"/>
              </a:lnSpc>
              <a:spcBef>
                <a:spcPts val="1000"/>
              </a:spcBef>
              <a:spcAft>
                <a:spcPts val="0"/>
              </a:spcAft>
              <a:buSzPts val="1800"/>
              <a:buChar char="•"/>
            </a:pPr>
            <a:r>
              <a:rPr lang="en-US" sz="1800"/>
              <a:t>Customer/Client: This category encompasses acts of violence directed towards staff members by residents or clients of the ARF. These incidents may arise due to frustration, agitation, or unmet needs on the part of the resident, leading to verbal or physical aggression towards staff members.</a:t>
            </a:r>
            <a:endParaRPr sz="1800"/>
          </a:p>
        </p:txBody>
      </p:sp>
      <p:sp>
        <p:nvSpPr>
          <p:cNvPr id="360" name="Google Shape;360;p26"/>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27"/>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Categories of Workplace Violence</a:t>
            </a:r>
            <a:endParaRPr/>
          </a:p>
        </p:txBody>
      </p:sp>
      <p:sp>
        <p:nvSpPr>
          <p:cNvPr id="366" name="Google Shape;366;p27"/>
          <p:cNvSpPr txBox="1"/>
          <p:nvPr>
            <p:ph idx="1" type="body"/>
          </p:nvPr>
        </p:nvSpPr>
        <p:spPr>
          <a:xfrm>
            <a:off x="444500" y="1891092"/>
            <a:ext cx="6718300" cy="409324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600"/>
              <a:buNone/>
            </a:pPr>
            <a:r>
              <a:t/>
            </a:r>
            <a:endParaRPr sz="1800"/>
          </a:p>
          <a:p>
            <a:pPr indent="-241300" lvl="0" marL="228600" rtl="0" algn="l">
              <a:lnSpc>
                <a:spcPct val="100000"/>
              </a:lnSpc>
              <a:spcBef>
                <a:spcPts val="1000"/>
              </a:spcBef>
              <a:spcAft>
                <a:spcPts val="0"/>
              </a:spcAft>
              <a:buSzPts val="1800"/>
              <a:buChar char="•"/>
            </a:pPr>
            <a:r>
              <a:rPr lang="en-US" sz="1800"/>
              <a:t>Worker on Worker: Instances of workplace violence involving staff members themselves. While ARF administrators strive to foster a collaborative and supportive work environment, conflicts among staff members can occasionally escalate into acts of aggression or hostility, impacting the overall safety and morale of the facility.</a:t>
            </a:r>
            <a:endParaRPr sz="1800"/>
          </a:p>
          <a:p>
            <a:pPr indent="-127000" lvl="0" marL="228600" rtl="0" algn="l">
              <a:lnSpc>
                <a:spcPct val="100000"/>
              </a:lnSpc>
              <a:spcBef>
                <a:spcPts val="1000"/>
              </a:spcBef>
              <a:spcAft>
                <a:spcPts val="0"/>
              </a:spcAft>
              <a:buSzPts val="1600"/>
              <a:buNone/>
            </a:pPr>
            <a:r>
              <a:t/>
            </a:r>
            <a:endParaRPr sz="1800"/>
          </a:p>
          <a:p>
            <a:pPr indent="-241300" lvl="0" marL="228600" rtl="0" algn="l">
              <a:lnSpc>
                <a:spcPct val="100000"/>
              </a:lnSpc>
              <a:spcBef>
                <a:spcPts val="1000"/>
              </a:spcBef>
              <a:spcAft>
                <a:spcPts val="0"/>
              </a:spcAft>
              <a:buSzPts val="1800"/>
              <a:buChar char="•"/>
            </a:pPr>
            <a:r>
              <a:rPr lang="en-US" sz="1800"/>
              <a:t>Personal Relationships: Workplace violence stemming from personal relationships outside the ARF setting, such as domestic disputes or conflicts spilling over into the workplace. While these incidents may not directly involve residents, they can still create an atmosphere of tension and unease within the facility.</a:t>
            </a:r>
            <a:endParaRPr sz="1800"/>
          </a:p>
        </p:txBody>
      </p:sp>
      <p:sp>
        <p:nvSpPr>
          <p:cNvPr id="367" name="Google Shape;367;p27"/>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28"/>
          <p:cNvSpPr txBox="1"/>
          <p:nvPr>
            <p:ph type="title"/>
          </p:nvPr>
        </p:nvSpPr>
        <p:spPr>
          <a:xfrm>
            <a:off x="444500" y="542925"/>
            <a:ext cx="11214100" cy="535531"/>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0"/>
              </a:spcBef>
              <a:spcAft>
                <a:spcPts val="0"/>
              </a:spcAft>
              <a:buClr>
                <a:schemeClr val="lt1"/>
              </a:buClr>
              <a:buSzPts val="3200"/>
              <a:buFont typeface="Trebuchet MS"/>
              <a:buNone/>
            </a:pPr>
            <a:r>
              <a:rPr lang="en-US"/>
              <a:t>The Role of ARF Administrators:</a:t>
            </a:r>
            <a:endParaRPr/>
          </a:p>
        </p:txBody>
      </p:sp>
      <p:sp>
        <p:nvSpPr>
          <p:cNvPr id="373" name="Google Shape;373;p28"/>
          <p:cNvSpPr txBox="1"/>
          <p:nvPr>
            <p:ph idx="1" type="body"/>
          </p:nvPr>
        </p:nvSpPr>
        <p:spPr>
          <a:xfrm>
            <a:off x="444500" y="1891092"/>
            <a:ext cx="6718300" cy="409324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600"/>
              <a:buNone/>
            </a:pPr>
            <a:r>
              <a:rPr lang="en-US" sz="1800"/>
              <a:t>As ARF administrators, it is our responsibility to proactively address and mitigate the risk of workplace violence within our facilities. This includes implementing comprehensive policies and procedures, providing staff training on conflict resolution and de-escalation techniques, and fostering a culture of mutual respect and communication among all members of the ARF community.</a:t>
            </a:r>
            <a:endParaRPr sz="1800"/>
          </a:p>
          <a:p>
            <a:pPr indent="0" lvl="0" marL="0" rtl="0" algn="l">
              <a:lnSpc>
                <a:spcPct val="100000"/>
              </a:lnSpc>
              <a:spcBef>
                <a:spcPts val="1000"/>
              </a:spcBef>
              <a:spcAft>
                <a:spcPts val="0"/>
              </a:spcAft>
              <a:buSzPts val="1600"/>
              <a:buNone/>
            </a:pPr>
            <a:r>
              <a:t/>
            </a:r>
            <a:endParaRPr sz="1800"/>
          </a:p>
          <a:p>
            <a:pPr indent="0" lvl="0" marL="0" rtl="0" algn="l">
              <a:lnSpc>
                <a:spcPct val="100000"/>
              </a:lnSpc>
              <a:spcBef>
                <a:spcPts val="1000"/>
              </a:spcBef>
              <a:spcAft>
                <a:spcPts val="0"/>
              </a:spcAft>
              <a:buSzPts val="1600"/>
              <a:buNone/>
            </a:pPr>
            <a:r>
              <a:rPr lang="en-US" sz="1800"/>
              <a:t>In the following sections of this course, we will delve deeper into strategies for preventing workplace violence, recognizing early warning signs, and effectively managing crisis situations when they arise. Together, we can create a safe and supportive environment where both staff and residents can thrive.</a:t>
            </a:r>
            <a:endParaRPr sz="1800"/>
          </a:p>
        </p:txBody>
      </p:sp>
      <p:sp>
        <p:nvSpPr>
          <p:cNvPr id="374" name="Google Shape;374;p28"/>
          <p:cNvSpPr txBox="1"/>
          <p:nvPr>
            <p:ph idx="12" type="sldNum"/>
          </p:nvPr>
        </p:nvSpPr>
        <p:spPr>
          <a:xfrm>
            <a:off x="11252200" y="6315075"/>
            <a:ext cx="406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