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ea1f2eedf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ea1f2eedf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ea1f2eedf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ea1f2eedf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3ea1f2eedf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3ea1f2eedf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ea1f2eedf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ea1f2eedf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343408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How to be a Wound Treatment Nurse</a:t>
            </a:r>
            <a:endParaRPr sz="40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503150" y="2943895"/>
            <a:ext cx="6137700" cy="85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47" u="sng"/>
              <a:t>Susan Caver</a:t>
            </a:r>
            <a:endParaRPr sz="2247"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LVN Wound Specialist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Susan’s Career as a Wound Treatment Nurse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958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A Wound Treatment Nurse for about 10 years now</a:t>
            </a:r>
            <a:endParaRPr sz="1202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i="1" lang="en" sz="1202"/>
              <a:t>How she became a treatment nurse:</a:t>
            </a:r>
            <a:endParaRPr i="1" sz="1202"/>
          </a:p>
          <a:p>
            <a:pPr indent="-304958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Pushed into being either a medication nurse or treatment nurse at the very basic level for the first 3 years</a:t>
            </a:r>
            <a:endParaRPr sz="1202"/>
          </a:p>
          <a:p>
            <a:pPr indent="-304958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Discovered the love for wound treatment and all skin because she can see things heal than just giving medications</a:t>
            </a:r>
            <a:endParaRPr sz="1202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i="1" lang="en" sz="1202"/>
              <a:t>How she applied into being a specialist:</a:t>
            </a:r>
            <a:endParaRPr i="1" sz="1202"/>
          </a:p>
          <a:p>
            <a:pPr indent="-304958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Promoted herself to the next facility she applied to</a:t>
            </a:r>
            <a:endParaRPr sz="1202"/>
          </a:p>
          <a:p>
            <a:pPr indent="-304958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Highlighted her wound treatment experience</a:t>
            </a:r>
            <a:endParaRPr sz="1202"/>
          </a:p>
          <a:p>
            <a:pPr indent="-304958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Negotiated her pay upon discovering the demand for treatment nurses</a:t>
            </a:r>
            <a:endParaRPr sz="1202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apply as a Wound Treatment Specialist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527125"/>
            <a:ext cx="7505700" cy="29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Resume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Highlight the </a:t>
            </a:r>
            <a:r>
              <a:rPr b="1" lang="en"/>
              <a:t>skills and experience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Support documents with </a:t>
            </a:r>
            <a:r>
              <a:rPr b="1" lang="en"/>
              <a:t>certifications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Posting on Indeed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Optimize your Indeed profile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Include certifications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Interview with Confidence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Be honest and transparent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Be confident with the rate that is worth your skills and experience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Facilities ask to verify skills and experience? </a:t>
            </a:r>
            <a:r>
              <a:rPr i="1" lang="en" sz="2222"/>
              <a:t>(Susan’s experience)</a:t>
            </a:r>
            <a:endParaRPr i="1" sz="2222"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</a:rPr>
              <a:t>For the skills part, I just attended a couple of those </a:t>
            </a:r>
            <a:r>
              <a:rPr b="1" lang="en" sz="1200">
                <a:solidFill>
                  <a:srgbClr val="000000"/>
                </a:solidFill>
              </a:rPr>
              <a:t>3-day-seminars</a:t>
            </a:r>
            <a:r>
              <a:rPr lang="en" sz="1200">
                <a:solidFill>
                  <a:srgbClr val="000000"/>
                </a:solidFill>
              </a:rPr>
              <a:t>, one of them at Educate Simplify, and attached it to my resume bundle.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000000"/>
                </a:solidFill>
              </a:rPr>
              <a:t>Surprisingly, facilities did not ask for higher accreditation, so the job I applied for just accepted these CEU certificates. 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000000"/>
                </a:solidFill>
              </a:rPr>
              <a:t>Higher accreditation entails a longer wound care program that includes a board exam, allowing an RN or LVN to sign as a wound specialist after our name.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000000"/>
                </a:solidFill>
              </a:rPr>
              <a:t>I did invest in attending the WOCN’s WTA program-the big nurse wound organization, so now I am a WTA credentialed nurse. Therefore, no, there’s no question I am a wound care specialist.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000000"/>
                </a:solidFill>
              </a:rPr>
              <a:t>For the experience part, I listed all my references and, of course, previous job titles that HR or DON could call to verify.</a:t>
            </a:r>
            <a:endParaRPr sz="1200">
              <a:solidFill>
                <a:srgbClr val="18181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Skills are Needed?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476625"/>
            <a:ext cx="7505700" cy="29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ts val="1203"/>
              <a:buAutoNum type="arabicPeriod"/>
            </a:pPr>
            <a:r>
              <a:rPr b="1" lang="en" sz="1202"/>
              <a:t>Good Communication</a:t>
            </a:r>
            <a:endParaRPr b="1" sz="1202"/>
          </a:p>
          <a:p>
            <a:pPr indent="-304958" lvl="0" marL="628650" rtl="0" algn="l"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Knowing who the patient is and who you are.</a:t>
            </a:r>
            <a:endParaRPr sz="1202"/>
          </a:p>
          <a:p>
            <a:pPr indent="-304958" lvl="0" marL="628650" rtl="0" algn="l"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Skin assessment should be done </a:t>
            </a:r>
            <a:r>
              <a:rPr lang="en" sz="1202" u="sng"/>
              <a:t>within 24hrs</a:t>
            </a:r>
            <a:r>
              <a:rPr lang="en" sz="1202"/>
              <a:t> upon admission for the medicare or insurance to cover the pay for the facility</a:t>
            </a:r>
            <a:endParaRPr sz="1202"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ts val="1203"/>
              <a:buAutoNum type="arabicPeriod"/>
            </a:pPr>
            <a:r>
              <a:rPr b="1" lang="en" sz="1202"/>
              <a:t>Time Management</a:t>
            </a:r>
            <a:endParaRPr b="1" sz="1202"/>
          </a:p>
          <a:p>
            <a:pPr indent="-304958" lvl="0" marL="628650" rtl="0" algn="l"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Facilities does not promote over time working too much</a:t>
            </a:r>
            <a:endParaRPr sz="1202"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ts val="1203"/>
              <a:buAutoNum type="arabicPeriod"/>
            </a:pPr>
            <a:r>
              <a:rPr b="1" lang="en" sz="1202"/>
              <a:t>Organization</a:t>
            </a:r>
            <a:endParaRPr b="1" sz="1202"/>
          </a:p>
          <a:p>
            <a:pPr indent="-304958" lvl="0" marL="628650" rtl="0" algn="l"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Plan and sort out weekly assessment to ease the paperworks</a:t>
            </a:r>
            <a:endParaRPr sz="1202"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ts val="1203"/>
              <a:buAutoNum type="arabicPeriod"/>
            </a:pPr>
            <a:r>
              <a:rPr b="1" lang="en" sz="1202"/>
              <a:t>Detail-Oriented</a:t>
            </a:r>
            <a:endParaRPr b="1" sz="1202"/>
          </a:p>
          <a:p>
            <a:pPr indent="-304958" lvl="0" marL="628650" rtl="0" algn="l"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Meticulously </a:t>
            </a:r>
            <a:r>
              <a:rPr lang="en" sz="1202" u="sng"/>
              <a:t>check and record every detail</a:t>
            </a:r>
            <a:r>
              <a:rPr lang="en" sz="1202"/>
              <a:t> you find in the assessment to avoid liability on negligence</a:t>
            </a:r>
            <a:endParaRPr sz="1202"/>
          </a:p>
          <a:p>
            <a:pPr indent="-304958" lvl="0" marL="628650" rtl="0" algn="l"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Do </a:t>
            </a:r>
            <a:r>
              <a:rPr lang="en" sz="1202" u="sng"/>
              <a:t>clinical notes</a:t>
            </a:r>
            <a:r>
              <a:rPr lang="en" sz="1202"/>
              <a:t> (for Doctor’s references, recommendation on medication, determining the risk level)</a:t>
            </a:r>
            <a:endParaRPr sz="1202"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ts val="1203"/>
              <a:buAutoNum type="arabicPeriod"/>
            </a:pPr>
            <a:r>
              <a:rPr b="1" lang="en" sz="1202"/>
              <a:t>Networking</a:t>
            </a:r>
            <a:endParaRPr b="1" sz="1202"/>
          </a:p>
          <a:p>
            <a:pPr indent="-304958" lvl="0" marL="628650" rtl="0" algn="l">
              <a:spcBef>
                <a:spcPts val="0"/>
              </a:spcBef>
              <a:spcAft>
                <a:spcPts val="0"/>
              </a:spcAft>
              <a:buSzPts val="1203"/>
              <a:buChar char="●"/>
            </a:pPr>
            <a:r>
              <a:rPr lang="en" sz="1202"/>
              <a:t>Upskill and learn new things especially about wounds by </a:t>
            </a:r>
            <a:r>
              <a:rPr lang="en" sz="1202" u="sng"/>
              <a:t>attending seminars</a:t>
            </a:r>
            <a:r>
              <a:rPr lang="en" sz="1202"/>
              <a:t> to refresh knowledge</a:t>
            </a:r>
            <a:endParaRPr sz="1202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